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df783287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df78328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87774"/>
                </a:solidFill>
                <a:latin typeface="Arial"/>
                <a:ea typeface="Arial"/>
                <a:cs typeface="Arial"/>
                <a:sym typeface="Arial"/>
              </a:rPr>
              <a:t>formas alternativas de declarar funções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13" y="853700"/>
            <a:ext cx="8201575" cy="34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