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string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809625"/>
            <a:ext cx="7143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