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9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2544cf872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2544cf8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array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463" y="152400"/>
            <a:ext cx="599707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38" y="502625"/>
            <a:ext cx="7787126" cy="41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