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embeddedFontLst>
    <p:embeddedFont>
      <p:font typeface="Old Standard TT" panose="020B0604020202020204" charset="0"/>
      <p:regular r:id="rId6"/>
      <p:bold r:id="rId7"/>
      <p: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primitivos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5943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50" y="745300"/>
            <a:ext cx="8608674" cy="36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Apresentação na tela (16:9)</PresentationFormat>
  <Paragraphs>2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Old Standard TT</vt:lpstr>
      <vt:lpstr>Paperback</vt:lpstr>
      <vt:lpstr>Tipos primitivos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primitivos</dc:title>
  <cp:lastModifiedBy>Gabriel Mina</cp:lastModifiedBy>
  <cp:revision>1</cp:revision>
  <dcterms:modified xsi:type="dcterms:W3CDTF">2024-06-02T17:43:01Z</dcterms:modified>
</cp:coreProperties>
</file>