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de operadores </a:t>
            </a:r>
            <a:r>
              <a:rPr lang="pt-BR"/>
              <a:t>aritméticos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0" y="636900"/>
            <a:ext cx="7858101" cy="38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25" y="399925"/>
            <a:ext cx="7846950" cy="43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