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relacionais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" y="578513"/>
            <a:ext cx="8839200" cy="398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88" y="707925"/>
            <a:ext cx="8694025" cy="37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