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9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34196153c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34196153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Node.js e package.json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00" y="1190625"/>
            <a:ext cx="8354401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423863"/>
            <a:ext cx="750570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