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Typescript: Transpilação e Configuração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471488"/>
            <a:ext cx="70104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0" y="1247775"/>
            <a:ext cx="8383301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600075"/>
            <a:ext cx="70199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13" y="152400"/>
            <a:ext cx="67145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114425"/>
            <a:ext cx="71723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538163"/>
            <a:ext cx="73056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