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4452be8cd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4452be8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Typescript: Tipos e Tipagem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828675"/>
            <a:ext cx="7124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61925"/>
            <a:ext cx="72294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461963"/>
            <a:ext cx="75438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1052513"/>
            <a:ext cx="73056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404813"/>
            <a:ext cx="75247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