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express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419100"/>
            <a:ext cx="70485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25" y="1330638"/>
            <a:ext cx="8704950" cy="2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63" y="152400"/>
            <a:ext cx="75136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