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dados e documentação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38" y="152400"/>
            <a:ext cx="53091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25" y="152400"/>
            <a:ext cx="53469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88" y="152400"/>
            <a:ext cx="59056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63" y="152400"/>
            <a:ext cx="76440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