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452be8cd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4452be8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52be8cd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52be8c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4452be8cd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4452be8c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</a:t>
            </a:r>
            <a:r>
              <a:rPr lang="pt-BR"/>
              <a:t> , relações e chave estrangeira em SQL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700088"/>
            <a:ext cx="80950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76213"/>
            <a:ext cx="74295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75" y="152400"/>
            <a:ext cx="49496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75" y="152400"/>
            <a:ext cx="63956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495300"/>
            <a:ext cx="71723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3" y="876300"/>
            <a:ext cx="8588174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813" y="152400"/>
            <a:ext cx="50383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