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452be8cd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452be8c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452be8cd_0_2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452be8c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452be8cd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452be8c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452be8cd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452be8c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Knex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450" y="152400"/>
            <a:ext cx="67370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38" y="152400"/>
            <a:ext cx="50927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75" y="823913"/>
            <a:ext cx="86332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25" y="152400"/>
            <a:ext cx="72205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8" y="1100138"/>
            <a:ext cx="8882226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