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software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138" y="152400"/>
            <a:ext cx="51377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" y="1362075"/>
            <a:ext cx="811800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1009650"/>
            <a:ext cx="82432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88" y="966788"/>
            <a:ext cx="7909424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5" y="1247775"/>
            <a:ext cx="8648449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309563"/>
            <a:ext cx="73533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