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3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Middleware , design pattens e DTO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13" y="1733550"/>
            <a:ext cx="8775774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328613"/>
            <a:ext cx="78962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00" y="152400"/>
            <a:ext cx="61436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