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3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52be8cd_0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52be8c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4452be8cd_0_3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4452be8c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UUID , variáveis de ambiente e Json web token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8" y="695325"/>
            <a:ext cx="86890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13" y="1085850"/>
            <a:ext cx="8538374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0" y="533400"/>
            <a:ext cx="80308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38" y="152400"/>
            <a:ext cx="7569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00" y="152400"/>
            <a:ext cx="57677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63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63" y="152400"/>
            <a:ext cx="65974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862013"/>
            <a:ext cx="76866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