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452be8cd_0_3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452be8c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452be8cd_0_3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452be8c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452be8cd_0_3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4452be8cd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4452be8cd_0_3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4452be8c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4452be8cd_0_3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4452be8cd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4452be8cd_0_3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4452be8c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4452be8cd_0_3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4452be8c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Endpoints protegidos e criptografia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13" y="333375"/>
            <a:ext cx="734377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2085975"/>
            <a:ext cx="67627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75" y="1905000"/>
            <a:ext cx="85674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638" y="152400"/>
            <a:ext cx="480872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438" y="152400"/>
            <a:ext cx="65551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38" y="476250"/>
            <a:ext cx="770572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8000"/>
            <a:ext cx="8839200" cy="340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13" y="671513"/>
            <a:ext cx="8206974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