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ld Standard TT"/>
      <p:regular r:id="rId8"/>
      <p:bold r:id="rId9"/>
      <p: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ldStandardTT-italic.fntdata"/><Relationship Id="rId9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34196153c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3419615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r>
              <a:rPr lang="pt-BR"/>
              <a:t> backEnd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Mina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ctrTitle"/>
          </p:nvPr>
        </p:nvSpPr>
        <p:spPr>
          <a:xfrm>
            <a:off x="560325" y="131175"/>
            <a:ext cx="8118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api com os seguintes endpoints: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login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cadastro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criar , atualizar , ler e deletar receita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/>
              <a:t>buscar receitas por categorias ( a receita pode estar em mais de uma categoria)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