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de props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275" y="152400"/>
            <a:ext cx="496344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50" y="259363"/>
            <a:ext cx="7043900" cy="46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928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38" y="1484088"/>
            <a:ext cx="8470325" cy="21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