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29f03a6b9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29f03a6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4196153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41961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34196153c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34196153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34196153c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3419615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4196153c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4196153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34196153c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3419615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34196153c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3419615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Styled components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300" y="152400"/>
            <a:ext cx="530740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1947863"/>
            <a:ext cx="71151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25" y="1362075"/>
            <a:ext cx="8687154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75" y="1077988"/>
            <a:ext cx="7674850" cy="29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538163"/>
            <a:ext cx="72675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704850"/>
            <a:ext cx="72580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738" y="152400"/>
            <a:ext cx="49245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414338"/>
            <a:ext cx="83343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