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29f03a6b9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29f03a6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34196153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34196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34196153c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34196153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Estados no react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13" y="719138"/>
            <a:ext cx="711517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13" y="528638"/>
            <a:ext cx="696277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888" y="828675"/>
            <a:ext cx="713422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