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Inputs controlados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542925"/>
            <a:ext cx="71247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223838"/>
            <a:ext cx="694372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8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623888"/>
            <a:ext cx="70770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0" y="823800"/>
            <a:ext cx="8134699" cy="3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