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9f03a6b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9f03a6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4196153c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419615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34196153c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3419615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34196153c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34196153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34196153c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34196153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34196153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34196153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34196153c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34196153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Filtros, busca e ordenação no React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600" y="152400"/>
            <a:ext cx="657478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025" y="152400"/>
            <a:ext cx="562396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688" y="152400"/>
            <a:ext cx="53506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300" y="152400"/>
            <a:ext cx="433341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863" y="152400"/>
            <a:ext cx="433026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75" y="1302263"/>
            <a:ext cx="7850650" cy="25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975" y="152400"/>
            <a:ext cx="67640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3" y="378975"/>
            <a:ext cx="7594976" cy="43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