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29f03a6b9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29f03a6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34196153c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34196153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34196153c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34196153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34196153c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34196153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Ciclo de vida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0738"/>
            <a:ext cx="8839202" cy="3782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63" y="902300"/>
            <a:ext cx="8121076" cy="33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464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463" y="152400"/>
            <a:ext cx="582508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