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29f03a6b9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29f03a6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34196153c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34196153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34196153c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34196153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34196153c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34196153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Requisições em React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8938"/>
            <a:ext cx="8839200" cy="334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25" y="1193863"/>
            <a:ext cx="8162150" cy="27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395288"/>
            <a:ext cx="714375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71450"/>
            <a:ext cx="76962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00" y="1070513"/>
            <a:ext cx="8143400" cy="30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