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4196153c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4196153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96153c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96153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Navegação com react router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00" y="152400"/>
            <a:ext cx="68555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752475"/>
            <a:ext cx="76485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509588"/>
            <a:ext cx="73437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385763"/>
            <a:ext cx="72580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38" y="152400"/>
            <a:ext cx="55917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63" y="152400"/>
            <a:ext cx="49034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88" y="152400"/>
            <a:ext cx="66480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