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Custom hook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725" y="152400"/>
            <a:ext cx="60425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113" y="152400"/>
            <a:ext cx="60917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63" y="152400"/>
            <a:ext cx="63948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675" y="152400"/>
            <a:ext cx="71466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38" y="636900"/>
            <a:ext cx="8338925" cy="38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