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34196153c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34196153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34196153c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3419615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34196153c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34196153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34196153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34196153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34196153c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34196153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34196153c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34196153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34196153c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34196153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Formulário e validação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49"/>
            <a:ext cx="8839200" cy="41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37363"/>
            <a:ext cx="47625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638" y="152400"/>
            <a:ext cx="40027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800" y="152400"/>
            <a:ext cx="63003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538" y="152400"/>
            <a:ext cx="52289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25" y="152400"/>
            <a:ext cx="577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63" y="939688"/>
            <a:ext cx="7805075" cy="32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7700"/>
            <a:ext cx="8656000" cy="427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025" y="125650"/>
            <a:ext cx="47339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950" y="152400"/>
            <a:ext cx="4482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