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34196153c_0_2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34196153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34196153c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34196153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34196153c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34196153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34196153c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34196153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34196153c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34196153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4196153c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4196153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34196153c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34196153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34196153c_0_1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34196153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34196153c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34196153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34196153c_0_2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34196153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34196153c_0_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34196153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Estado global e context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150" y="152400"/>
            <a:ext cx="561170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25" y="152400"/>
            <a:ext cx="51519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75" y="152400"/>
            <a:ext cx="73924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63" y="565875"/>
            <a:ext cx="7908875" cy="40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00" y="666800"/>
            <a:ext cx="8226399" cy="38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963" y="152400"/>
            <a:ext cx="455407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38" y="1010700"/>
            <a:ext cx="7820925" cy="31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775" y="152400"/>
            <a:ext cx="573644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238" y="152400"/>
            <a:ext cx="515151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