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Old Standard TT"/>
      <p:regular r:id="rId8"/>
      <p:bold r:id="rId9"/>
      <p: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ldStandardTT-italic.fntdata"/><Relationship Id="rId9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ldStandardT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e02209aeb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e02209ae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Tags: elementos de texto, listas e tabela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38" y="1010700"/>
            <a:ext cx="7906325" cy="31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