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2209aeb_1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02209ae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2209aeb_1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2209ae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- Inline, interno e externo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38" y="1134063"/>
            <a:ext cx="8406726" cy="28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