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array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342900"/>
            <a:ext cx="67627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