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Old Standard TT"/>
      <p:regular r:id="rId12"/>
      <p:bold r:id="rId13"/>
      <p: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ldStandardTT-bold.fntdata"/><Relationship Id="rId12" Type="http://schemas.openxmlformats.org/officeDocument/2006/relationships/font" Target="fonts/OldStandardT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ldStandardT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e2544cf872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e2544cf87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e2544cf872_0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e2544cf87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e2544cf872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e2544cf87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e2544cf872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e2544cf87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2544cf872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2544cf87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as estruturas condicionais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Gabriel Mina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76188"/>
            <a:ext cx="8839200" cy="4391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73288"/>
            <a:ext cx="8839199" cy="4196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0900" y="152400"/>
            <a:ext cx="35622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18463"/>
            <a:ext cx="8839203" cy="3506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4888" y="152400"/>
            <a:ext cx="5434230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