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544cf872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544cf8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02209ae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02209a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Callbacks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604838"/>
            <a:ext cx="68389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63" y="1216288"/>
            <a:ext cx="8110275" cy="27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75" y="861188"/>
            <a:ext cx="7512050" cy="34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25" y="1276100"/>
            <a:ext cx="8090751" cy="2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