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544cf872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544cf8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2209aeb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2209a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02209ae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e02209a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e02209aeb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e02209a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e02209a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e02209a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Array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13" y="727425"/>
            <a:ext cx="7627776" cy="36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38" y="849963"/>
            <a:ext cx="7255324" cy="34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15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374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50" y="805113"/>
            <a:ext cx="7955100" cy="35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