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e02209aeb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e02209ae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e02209aeb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e02209a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e02209aeb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e02209a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29f03a6b9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29f03a6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29f03a6b9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29f03a6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29f03a6b9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29f03a6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29f03a6b9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29f03a6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Document Object Model(DOM)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171450"/>
            <a:ext cx="55245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850" y="152400"/>
            <a:ext cx="669229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150" y="152400"/>
            <a:ext cx="421968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404800"/>
            <a:ext cx="733425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4263"/>
            <a:ext cx="8839200" cy="247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25" y="152400"/>
            <a:ext cx="827836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25" y="887350"/>
            <a:ext cx="7473551" cy="33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