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F587-6B78-433E-A38E-E7D045395F93}" type="datetimeFigureOut">
              <a:rPr lang="pt-BR" smtClean="0"/>
              <a:pPr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80CC-99DC-4859-A708-7EFF8AAD25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Jogo das múltiplas decisões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Casos aceitáveis – se sua resposta final seja 20 ou -20.</a:t>
            </a:r>
          </a:p>
          <a:p>
            <a:r>
              <a:rPr lang="pt-BR" dirty="0" smtClean="0"/>
              <a:t>Esses casos apresentam projetos mais bem balanceados mas não são os de mais bem balanceados.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Casos inaceitáveis – se sua resposta final está entre 10 e -15 .</a:t>
            </a:r>
          </a:p>
          <a:p>
            <a:r>
              <a:rPr lang="pt-BR" dirty="0" smtClean="0"/>
              <a:t>É um projeto bem balanceado e deve ser o modelo buscado na maioria dos casos.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Empresa 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Sabendo que a empresa A quer desenvolver um software de qualidade e com um bom custo benefício temos as seguintes decisões a tomar.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476672"/>
            <a:ext cx="7859216" cy="219310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Situação 1 – A primeira coisa a se decidir no projeto é a </a:t>
            </a:r>
            <a:r>
              <a:rPr lang="pt-BR" dirty="0" smtClean="0"/>
              <a:t>necessidade de</a:t>
            </a:r>
            <a:r>
              <a:rPr lang="pt-BR" dirty="0" smtClean="0"/>
              <a:t> utilização de algum mecanismo que faça a previsão do custo do projeto avaliando os requisitos (exemplo: ponto de função).Isso irá gerar um custo inicial.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03648" y="278092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56576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1560" y="4077072"/>
            <a:ext cx="7848872" cy="1584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estudo sobre </a:t>
            </a:r>
            <a:r>
              <a:rPr lang="pt-BR" sz="3200" dirty="0" smtClean="0"/>
              <a:t>o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projeto mostrasse necessário porem não essencial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buscar requisitos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talvez estejam ocultos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Devemos fazer esse estudo?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72000" y="278092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</a:t>
            </a:r>
            <a:r>
              <a:rPr lang="pt-BR" dirty="0" smtClean="0"/>
              <a:t>NÃO</a:t>
            </a:r>
            <a:r>
              <a:rPr lang="pt-BR" dirty="0" smtClean="0"/>
              <a:t> </a:t>
            </a:r>
            <a:r>
              <a:rPr lang="pt-BR" dirty="0" smtClean="0"/>
              <a:t>para essa pergunta </a:t>
            </a:r>
            <a:r>
              <a:rPr lang="pt-BR" dirty="0" smtClean="0"/>
              <a:t>DIMINUA</a:t>
            </a:r>
            <a:r>
              <a:rPr lang="pt-BR" dirty="0" smtClean="0"/>
              <a:t> </a:t>
            </a:r>
            <a:r>
              <a:rPr lang="pt-BR" dirty="0" smtClean="0"/>
              <a:t>5 ao valor do projeto.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2000" y="56576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</a:t>
            </a:r>
            <a:r>
              <a:rPr lang="pt-BR" dirty="0" smtClean="0"/>
              <a:t>NÃO</a:t>
            </a:r>
            <a:r>
              <a:rPr lang="pt-BR" dirty="0" smtClean="0"/>
              <a:t> </a:t>
            </a:r>
            <a:r>
              <a:rPr lang="pt-BR" dirty="0" smtClean="0"/>
              <a:t>para essa pergunta </a:t>
            </a:r>
            <a:r>
              <a:rPr lang="pt-BR" dirty="0" smtClean="0"/>
              <a:t>DIMINUA</a:t>
            </a:r>
            <a:r>
              <a:rPr lang="pt-BR" dirty="0" smtClean="0"/>
              <a:t> </a:t>
            </a:r>
            <a:r>
              <a:rPr lang="pt-BR" dirty="0" smtClean="0"/>
              <a:t>5 ao valor do projeto.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861048"/>
            <a:ext cx="7992888" cy="158417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Situação 4 </a:t>
            </a:r>
            <a:r>
              <a:rPr lang="pt-BR" dirty="0" smtClean="0"/>
              <a:t>– A utilização de musicas com direitos autorais não é um requisito básico mas vai gerar uma aprovação melhor com o usuário final. </a:t>
            </a:r>
            <a:r>
              <a:rPr lang="pt-BR" dirty="0" smtClean="0"/>
              <a:t>Devemos utilizar essas musicas?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3568" y="476672"/>
            <a:ext cx="80648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 smtClean="0"/>
              <a:t>Situação 3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lang="pt-BR" sz="3200" noProof="0" dirty="0" smtClean="0"/>
              <a:t>Dentro do grupo de desenvolvimento tem-se a ideia de contratar novos integrantes para ajudar na codificação.(aumentando o custo total do projeto </a:t>
            </a:r>
            <a:r>
              <a:rPr lang="pt-BR" sz="3200" noProof="0" dirty="0" smtClean="0"/>
              <a:t>inicialmente).Devemos contratar novos integrantes?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59632" y="227687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59632" y="56576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44008" y="56576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</a:t>
            </a:r>
            <a:r>
              <a:rPr lang="pt-BR" dirty="0" smtClean="0"/>
              <a:t>NÃO</a:t>
            </a:r>
            <a:r>
              <a:rPr lang="pt-BR" dirty="0" smtClean="0"/>
              <a:t> </a:t>
            </a:r>
            <a:r>
              <a:rPr lang="pt-BR" dirty="0" smtClean="0"/>
              <a:t>para essa pergunta </a:t>
            </a:r>
            <a:r>
              <a:rPr lang="pt-BR" dirty="0" smtClean="0"/>
              <a:t>DIMINUA</a:t>
            </a:r>
            <a:r>
              <a:rPr lang="pt-BR" dirty="0" smtClean="0"/>
              <a:t> </a:t>
            </a:r>
            <a:r>
              <a:rPr lang="pt-BR" dirty="0" smtClean="0"/>
              <a:t>5 ao valor do projeto.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2000" y="220486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</a:t>
            </a:r>
            <a:r>
              <a:rPr lang="pt-BR" dirty="0" smtClean="0"/>
              <a:t>NÃO</a:t>
            </a:r>
            <a:r>
              <a:rPr lang="pt-BR" dirty="0" smtClean="0"/>
              <a:t> </a:t>
            </a:r>
            <a:r>
              <a:rPr lang="pt-BR" dirty="0" smtClean="0"/>
              <a:t>para essa pergunta </a:t>
            </a:r>
            <a:r>
              <a:rPr lang="pt-BR" dirty="0" smtClean="0"/>
              <a:t>DIMINUA</a:t>
            </a:r>
            <a:r>
              <a:rPr lang="pt-BR" dirty="0" smtClean="0"/>
              <a:t> </a:t>
            </a:r>
            <a:r>
              <a:rPr lang="pt-BR" dirty="0" smtClean="0"/>
              <a:t>5 ao valor do projeto.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861048"/>
            <a:ext cx="7992888" cy="158417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Situação 6 – Foi comentada a ideia de </a:t>
            </a:r>
            <a:r>
              <a:rPr lang="pt-BR" dirty="0" smtClean="0"/>
              <a:t>uma</a:t>
            </a:r>
            <a:r>
              <a:rPr lang="pt-BR" dirty="0" smtClean="0"/>
              <a:t> implementação de uma nova funcionalidade que ajudará na manutenção futura do projeto. Devemos implementar?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56576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4008" y="56576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</a:t>
            </a:r>
            <a:r>
              <a:rPr lang="pt-BR" dirty="0" smtClean="0"/>
              <a:t>NÃO</a:t>
            </a:r>
            <a:r>
              <a:rPr lang="pt-BR" dirty="0" smtClean="0"/>
              <a:t> </a:t>
            </a:r>
            <a:r>
              <a:rPr lang="pt-BR" dirty="0" smtClean="0"/>
              <a:t>para essa pergunta </a:t>
            </a:r>
            <a:r>
              <a:rPr lang="pt-BR" dirty="0" smtClean="0"/>
              <a:t>DIMINUA</a:t>
            </a:r>
            <a:r>
              <a:rPr lang="pt-BR" dirty="0" smtClean="0"/>
              <a:t> </a:t>
            </a:r>
            <a:r>
              <a:rPr lang="pt-BR" dirty="0" smtClean="0"/>
              <a:t>5 ao valor do projeto.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55576" y="476672"/>
            <a:ext cx="8064896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Situação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– Existe uma probabilidade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média  do software não ser muito portável para outras plataformas. Apesar disso não ser um requisito essencial, essa implementação seria interessante.Devemos implementar dessa forma?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03648" y="22732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88024" y="22732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</a:t>
            </a:r>
            <a:r>
              <a:rPr lang="pt-BR" dirty="0" smtClean="0"/>
              <a:t>NÃO</a:t>
            </a:r>
            <a:r>
              <a:rPr lang="pt-BR" dirty="0" smtClean="0"/>
              <a:t> </a:t>
            </a:r>
            <a:r>
              <a:rPr lang="pt-BR" dirty="0" smtClean="0"/>
              <a:t>para essa pergunta </a:t>
            </a:r>
            <a:r>
              <a:rPr lang="pt-BR" dirty="0" smtClean="0"/>
              <a:t>DIMINUA</a:t>
            </a:r>
            <a:r>
              <a:rPr lang="pt-BR" dirty="0" smtClean="0"/>
              <a:t> </a:t>
            </a:r>
            <a:r>
              <a:rPr lang="pt-BR" dirty="0" smtClean="0"/>
              <a:t>5 ao valor do projeto.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861048"/>
            <a:ext cx="7992888" cy="1584176"/>
          </a:xfrm>
        </p:spPr>
        <p:txBody>
          <a:bodyPr>
            <a:normAutofit/>
          </a:bodyPr>
          <a:lstStyle/>
          <a:p>
            <a:r>
              <a:rPr lang="pt-BR" dirty="0" smtClean="0"/>
              <a:t>Situação 8 – A qualidade do projeto pode melhorar se criarmos bibliotecas novas para ele porém isso gerará custos. Devemos criar?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56576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4008" y="56576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</a:t>
            </a:r>
            <a:r>
              <a:rPr lang="pt-BR" dirty="0" smtClean="0"/>
              <a:t>NÃO</a:t>
            </a:r>
            <a:r>
              <a:rPr lang="pt-BR" dirty="0" smtClean="0"/>
              <a:t> </a:t>
            </a:r>
            <a:r>
              <a:rPr lang="pt-BR" dirty="0" smtClean="0"/>
              <a:t>para essa pergunta </a:t>
            </a:r>
            <a:r>
              <a:rPr lang="pt-BR" dirty="0" smtClean="0"/>
              <a:t>DIMINUA</a:t>
            </a:r>
            <a:r>
              <a:rPr lang="pt-BR" dirty="0" smtClean="0"/>
              <a:t> </a:t>
            </a:r>
            <a:r>
              <a:rPr lang="pt-BR" dirty="0" smtClean="0"/>
              <a:t>5 ao valor do projeto.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3568" y="476672"/>
            <a:ext cx="7992888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Situação 7 – O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usuario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final está tendo um pouco de dificuldades utilizando o software. Uma mudança no design pode ajudar mas não é garantido. Devemos tentar?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31640" y="22732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SIM para essa pergunta acrescente 5 ao valor do projeto.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16016" y="227329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sua resposta seja </a:t>
            </a:r>
            <a:r>
              <a:rPr lang="pt-BR" dirty="0" smtClean="0"/>
              <a:t>NÃO</a:t>
            </a:r>
            <a:r>
              <a:rPr lang="pt-BR" dirty="0" smtClean="0"/>
              <a:t> </a:t>
            </a:r>
            <a:r>
              <a:rPr lang="pt-BR" dirty="0" smtClean="0"/>
              <a:t>para essa pergunta </a:t>
            </a:r>
            <a:r>
              <a:rPr lang="pt-BR" dirty="0" smtClean="0"/>
              <a:t>DIMINUA</a:t>
            </a:r>
            <a:r>
              <a:rPr lang="pt-BR" dirty="0" smtClean="0"/>
              <a:t> </a:t>
            </a:r>
            <a:r>
              <a:rPr lang="pt-BR" dirty="0" smtClean="0"/>
              <a:t>5 ao valor do projeto.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objetivo principal da atividade é o de resaltar um aspecto que é importante para a </a:t>
            </a:r>
            <a:r>
              <a:rPr lang="pt-BR" dirty="0" err="1" smtClean="0"/>
              <a:t>economic</a:t>
            </a:r>
            <a:r>
              <a:rPr lang="pt-BR" dirty="0" smtClean="0"/>
              <a:t> </a:t>
            </a:r>
            <a:r>
              <a:rPr lang="pt-BR" dirty="0" err="1" smtClean="0"/>
              <a:t>engeeniring</a:t>
            </a:r>
            <a:r>
              <a:rPr lang="pt-BR" dirty="0" smtClean="0"/>
              <a:t>  que é o balanço entre economia do projeto e a qualidade do mesmo.</a:t>
            </a:r>
          </a:p>
          <a:p>
            <a:r>
              <a:rPr lang="pt-BR" dirty="0" smtClean="0"/>
              <a:t>O segundo objetivo era o de simular as tomadas de decisão que temos sempre nesse aspecto. Muitas vezes não é clara qual a decisão correta.</a:t>
            </a:r>
          </a:p>
          <a:p>
            <a:r>
              <a:rPr lang="pt-BR" dirty="0" smtClean="0"/>
              <a:t>Finalmente devemos tomar decisões que inicialmente podem ser custosas mas que no final podem diminuir o custo total do projeto.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a sua primeira resposta tenha sido sim retire 5 pontos do custo total do projeto.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Casos inaceitáveis – se sua resposta final é 40, 30, - 40 ou – 30.</a:t>
            </a:r>
          </a:p>
          <a:p>
            <a:r>
              <a:rPr lang="pt-BR" dirty="0" smtClean="0"/>
              <a:t>Esses casos apresentam projetos muito específicos onde a não existe um balanço entre economia e qualidade.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710</Words>
  <Application>Microsoft Office PowerPoint</Application>
  <PresentationFormat>Apresentação na tela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Jogo das múltiplas decisões</vt:lpstr>
      <vt:lpstr>Empresa A</vt:lpstr>
      <vt:lpstr>Slide 3</vt:lpstr>
      <vt:lpstr>Slide 4</vt:lpstr>
      <vt:lpstr>Slide 5</vt:lpstr>
      <vt:lpstr>Slide 6</vt:lpstr>
      <vt:lpstr>Objetivo da atividade</vt:lpstr>
      <vt:lpstr>Resultados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43</cp:revision>
  <dcterms:created xsi:type="dcterms:W3CDTF">2016-05-17T17:40:00Z</dcterms:created>
  <dcterms:modified xsi:type="dcterms:W3CDTF">2016-05-18T18:42:58Z</dcterms:modified>
</cp:coreProperties>
</file>