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4D28D-760E-4FE1-856B-87EBC445A69F}" type="datetimeFigureOut">
              <a:rPr lang="en-US" smtClean="0"/>
              <a:pPr/>
              <a:t>9/4/2009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16D5A-D718-456A-98DA-FD9FB56DC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88DF4F0-2823-41F9-AF9E-E4B3FE4E51C3}" type="datetime1">
              <a:rPr lang="en-US" smtClean="0"/>
              <a:pPr/>
              <a:t>9/4/2009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ARQ Protocols                                Anish Goel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FC25-6A7F-43CD-9691-9A7FD852731E}" type="datetime1">
              <a:rPr lang="en-US" smtClean="0"/>
              <a:pPr/>
              <a:t>9/4/2009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ARQ Protocols                                Anish Goel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33FA-4816-4615-B324-994B94675E02}" type="datetime1">
              <a:rPr lang="en-US" smtClean="0"/>
              <a:pPr/>
              <a:t>9/4/2009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ARQ Protocols                                Anish Goel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0AEC-A0AF-47B8-9944-6173E2E138C6}" type="datetime1">
              <a:rPr lang="en-US" smtClean="0"/>
              <a:pPr/>
              <a:t>9/4/2009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ARQ Protocols                                Anish Goel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F9EFF2E-5FCE-407C-AFE3-6AB876C1A5CD}" type="datetime1">
              <a:rPr lang="en-US" smtClean="0"/>
              <a:pPr/>
              <a:t>9/4/2009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ARQ Protocols                                Anish Goel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E25D-F517-4787-9218-F58EC29D8FA8}" type="datetime1">
              <a:rPr lang="en-US" smtClean="0"/>
              <a:pPr/>
              <a:t>9/4/2009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ARQ Protocols                                Anish Goel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2304-159E-4F1A-966D-97FEE4CC5DEC}" type="datetime1">
              <a:rPr lang="en-US" smtClean="0"/>
              <a:pPr/>
              <a:t>9/4/2009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ARQ Protocols                                Anish Goel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1E25-6FCD-4FB7-A033-3A5E3D82E0CE}" type="datetime1">
              <a:rPr lang="en-US" smtClean="0"/>
              <a:pPr/>
              <a:t>9/4/2009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ARQ Protocols                                Anish Goel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6ACC-64BD-490C-A998-E2C1128C05AC}" type="datetime1">
              <a:rPr lang="en-US" smtClean="0"/>
              <a:pPr/>
              <a:t>9/4/2009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ARQ Protocols                                Anish Goel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4E0-CCA3-497C-A358-7C5475FE565F}" type="datetime1">
              <a:rPr lang="en-US" smtClean="0"/>
              <a:pPr/>
              <a:t>9/4/2009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ARQ Protocols                                Anish Goel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92C7-C001-4E4F-8829-D729965F66B8}" type="datetime1">
              <a:rPr lang="en-US" smtClean="0"/>
              <a:pPr/>
              <a:t>9/4/2009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ARQ Protocols                                Anish Goel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24A954-0668-455A-8C8C-7FBE5A12F990}" type="datetime1">
              <a:rPr lang="en-US" smtClean="0"/>
              <a:pPr/>
              <a:t>9/4/2009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ARQ Protocols                                Anish Goel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ARQ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Stop-and-Wait Model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658100" cy="473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Stop &amp; Wait Efficiency on Error-free channel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429500" cy="457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Impact of Delay-Bandwidth Product on Transmission Efficiency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806" y="1371600"/>
            <a:ext cx="765411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Stop and Wait Efficiency in Channel with Errors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599"/>
            <a:ext cx="7753350" cy="472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Impact of Bit Error Rate on Transmission Efficiency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80816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Go-Back-N (GBN)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564" y="1371600"/>
            <a:ext cx="752741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Go-Back-N ARQ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524750" cy="472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S&amp;W timeout and GBN window size long enough to cover round trip time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562725" cy="5077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Go-Back-N with Timeout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639050" cy="490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Go-Back-N Transmitter &amp; Receiver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048500" cy="484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Repeat Request (ARQ)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524750" cy="465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Operation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372350" cy="447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Allowable Window Size is Ws = 2m-1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096125" cy="504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 Piggybacking in Bidirectional GBN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199"/>
            <a:ext cx="7029450" cy="487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Required Timeout &amp; Window Size for Bidirectional GBN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543800" cy="492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Go-Back-N ARQ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257" y="1905000"/>
            <a:ext cx="705394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Required Window Size for Delay-Bandwidth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399"/>
            <a:ext cx="6981825" cy="477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Go-Back-N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381875" cy="451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Impact of Bit Error Rate on GBN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799"/>
            <a:ext cx="7305675" cy="426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Repeat ARQ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20" y="1524000"/>
            <a:ext cx="771205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Repeat ARQ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36279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Stop-and-Wait ARQ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305675" cy="4844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Repeat ARQ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477125" cy="480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&amp; Receive Windows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429500" cy="459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size Ws and </a:t>
            </a:r>
            <a:r>
              <a:rPr lang="en-US" dirty="0" err="1" smtClean="0"/>
              <a:t>Wr</a:t>
            </a:r>
            <a:r>
              <a:rPr lang="en-US" dirty="0" smtClean="0"/>
              <a:t> allowed?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696200" cy="462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 + </a:t>
            </a:r>
            <a:r>
              <a:rPr lang="en-US" dirty="0" err="1" smtClean="0"/>
              <a:t>Wr</a:t>
            </a:r>
            <a:r>
              <a:rPr lang="en-US" dirty="0" smtClean="0"/>
              <a:t> = 2</a:t>
            </a:r>
            <a:r>
              <a:rPr lang="en-US" i="1" dirty="0" smtClean="0"/>
              <a:t>m is maximum allowed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543800" cy="432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Ws + </a:t>
            </a:r>
            <a:r>
              <a:rPr lang="en-US" dirty="0" err="1" smtClean="0"/>
              <a:t>Wr</a:t>
            </a:r>
            <a:r>
              <a:rPr lang="en-US" dirty="0" smtClean="0"/>
              <a:t> = 2</a:t>
            </a:r>
            <a:r>
              <a:rPr lang="en-US" i="1" dirty="0" smtClean="0"/>
              <a:t>m works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7781925" cy="453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Selective Repeat ARQ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09553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Selective Repeat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7515225" cy="327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Impact of Bit Error Rate on Selective Repeat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599"/>
            <a:ext cx="7305675" cy="442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ARQ Efficiencies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667625" cy="480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ARQ Efficiencies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7096125" cy="495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S&amp;W ARQ - Sequence Numbers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799"/>
            <a:ext cx="7581900" cy="474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S&amp;W ARQ - Sequence Numbers in ACK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591425" cy="4844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1-Bit Sequence Numbering suffices for Stop-and-Wait ARQ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60468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Stop-and-Wait ARQ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162800" cy="445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Stop-and-Wait ARQ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344" y="1828800"/>
            <a:ext cx="736035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Stop-and-Wait Efficiency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599"/>
            <a:ext cx="7153275" cy="456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635752" cy="365760"/>
          </a:xfrm>
        </p:spPr>
        <p:txBody>
          <a:bodyPr/>
          <a:lstStyle/>
          <a:p>
            <a:pPr algn="l"/>
            <a:r>
              <a:rPr lang="en-US" dirty="0" smtClean="0"/>
              <a:t>               ARQ Protocols                                                  Anish Goel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95</TotalTime>
  <Words>436</Words>
  <Application>Microsoft Office PowerPoint</Application>
  <PresentationFormat>On-screen Show (4:3)</PresentationFormat>
  <Paragraphs>116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Origin</vt:lpstr>
      <vt:lpstr>ARQ Protocols</vt:lpstr>
      <vt:lpstr>Automatic Repeat Request (ARQ)</vt:lpstr>
      <vt:lpstr>Stop-and-Wait ARQ</vt:lpstr>
      <vt:lpstr>S&amp;W ARQ - Sequence Numbers</vt:lpstr>
      <vt:lpstr>S&amp;W ARQ - Sequence Numbers in ACK</vt:lpstr>
      <vt:lpstr>1-Bit Sequence Numbering suffices for Stop-and-Wait ARQ</vt:lpstr>
      <vt:lpstr>Stop-and-Wait ARQ</vt:lpstr>
      <vt:lpstr>Applications of Stop-and-Wait ARQ</vt:lpstr>
      <vt:lpstr>Stop-and-Wait Efficiency</vt:lpstr>
      <vt:lpstr>Stop-and-Wait Model</vt:lpstr>
      <vt:lpstr>Stop &amp; Wait Efficiency on Error-free channel</vt:lpstr>
      <vt:lpstr>Example: Impact of Delay-Bandwidth Product on Transmission Efficiency</vt:lpstr>
      <vt:lpstr>Stop and Wait Efficiency in Channel with Errors</vt:lpstr>
      <vt:lpstr>Example: Impact of Bit Error Rate on Transmission Efficiency</vt:lpstr>
      <vt:lpstr>Go-Back-N (GBN)</vt:lpstr>
      <vt:lpstr>Go-Back-N ARQ</vt:lpstr>
      <vt:lpstr>S&amp;W timeout and GBN window size long enough to cover round trip time</vt:lpstr>
      <vt:lpstr>Go-Back-N with Timeout</vt:lpstr>
      <vt:lpstr>Go-Back-N Transmitter &amp; Receiver</vt:lpstr>
      <vt:lpstr>Sliding Window Operation</vt:lpstr>
      <vt:lpstr>Maximum Allowable Window Size is Ws = 2m-1</vt:lpstr>
      <vt:lpstr>ACK Piggybacking in Bidirectional GBN</vt:lpstr>
      <vt:lpstr>Required Timeout &amp; Window Size for Bidirectional GBN</vt:lpstr>
      <vt:lpstr>Applications of Go-Back-N ARQ</vt:lpstr>
      <vt:lpstr>Required Window Size for Delay-Bandwidth</vt:lpstr>
      <vt:lpstr>Efficiency of Go-Back-N</vt:lpstr>
      <vt:lpstr>Example: Impact of Bit Error Rate on GBN</vt:lpstr>
      <vt:lpstr>Selective Repeat ARQ</vt:lpstr>
      <vt:lpstr>Selective Repeat ARQ</vt:lpstr>
      <vt:lpstr>Selective Repeat ARQ</vt:lpstr>
      <vt:lpstr>Send &amp; Receive Windows</vt:lpstr>
      <vt:lpstr>What size Ws and Wr allowed?</vt:lpstr>
      <vt:lpstr>Ws + Wr = 2m is maximum allowed</vt:lpstr>
      <vt:lpstr>Why Ws + Wr = 2m works</vt:lpstr>
      <vt:lpstr>Applications of Selective Repeat ARQ</vt:lpstr>
      <vt:lpstr>Efficiency of Selective Repeat</vt:lpstr>
      <vt:lpstr>Example: Impact of Bit Error Rate on Selective Repeat</vt:lpstr>
      <vt:lpstr>Comparison of ARQ Efficiencies</vt:lpstr>
      <vt:lpstr>ARQ Efficiencies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 Protocols</dc:title>
  <dc:creator>Anish Goel</dc:creator>
  <cp:lastModifiedBy>Anish Goel</cp:lastModifiedBy>
  <cp:revision>7</cp:revision>
  <dcterms:created xsi:type="dcterms:W3CDTF">2006-08-16T00:00:00Z</dcterms:created>
  <dcterms:modified xsi:type="dcterms:W3CDTF">2009-09-04T13:43:11Z</dcterms:modified>
</cp:coreProperties>
</file>