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-10530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Projeto JVM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62900" y="1947300"/>
            <a:ext cx="8520600" cy="237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Marina Martins de Miranda - 110132351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Gabriel Martins de Miranda - 130111350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Victor Fernandes Uriarte - 110021193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Elton Araujo de Castro - 110028384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Guilherme Neves Souza - 130113182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Estrutura do Projeto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Leitor de arquivo .Class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Divisão de memória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JVM Stack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Heap;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Área de métodos;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Interpretador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97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Leitor de arquivo .Class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792450"/>
            <a:ext cx="8520600" cy="439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Inicialmente, ler o arquivo .class e obter as informações contidas no .Class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/>
              <a:t>Versão;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Constant pool;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Campos;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Interfaces;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Métodos;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Atributos.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Checar se é um arquivo válido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0xCAFEBABE;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Minor e Major version;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Realizar a ligação de referências simbólicas da CP para referências diretas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Carregar dados para as respectivas estruturas e inicializar variáveis </a:t>
            </a:r>
            <a:r>
              <a:rPr lang="en"/>
              <a:t>estáticas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JVM Stack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83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Pilha utilizada para armazenar frames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Frames são utilizados para armazenar dados e resultados parciais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Sempre que um método é invocado, um novo frame é criado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Sempre que a invocação termina, o frame é destruído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Cada frame possui um array próprio de variáveis locais, pilha de operandos e referência para a CP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PC é salvo no frame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Implementar utilizando pilha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Implementar frames utilizando referência para array de variáveis locais, referência para pilha de operandos e referência para a CP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Frame de tamanho fixo, mais fácil para desalocar da JVM Stack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Heap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298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Destinada aos objetos criados;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Alocação dinâmica (malloc);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Área de métodos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Cada área de método contém estruturas referentes a uma respectiva classe, como a runtime CP, dados de método e de campos.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Cada área é um elemento de uma lista encadeada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Um elemento da lista encadeada diz respeito à classe atual caso o nome da classe que ele representa seja igual a classe apontada pelo ponteiro this_class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Criada ao inicializar a JVM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Os dados referentes às classes serão carregados para essa área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Interpretador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Arial"/>
            </a:pPr>
            <a:r>
              <a:rPr lang="en"/>
              <a:t>Basicamente, o interpretador funcionará da seguinte maneira: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Enquanto houver instruções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Recebe opcode da instrução</a:t>
            </a:r>
          </a:p>
          <a:p>
            <a: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Se opcode for X</a:t>
            </a:r>
          </a:p>
          <a:p>
            <a: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Recebe operandos para opcode X</a:t>
            </a:r>
          </a:p>
          <a:p>
            <a: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Executa para opcode X</a:t>
            </a:r>
          </a:p>
          <a:p>
            <a: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Se opcode for Y</a:t>
            </a:r>
          </a:p>
          <a:p>
            <a: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Recebe operando para opcode y</a:t>
            </a:r>
          </a:p>
          <a:p>
            <a: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Executa para opcode Y</a:t>
            </a:r>
          </a:p>
          <a:p>
            <a: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 Se opcode …</a:t>
            </a:r>
          </a:p>
          <a:p>
            <a: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…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Vai para próxima instrução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Fim da execução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Execução Básica 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11-14 at 08.15.54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00" y="1188949"/>
            <a:ext cx="8746600" cy="33434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931800" y="3522425"/>
            <a:ext cx="1023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