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Trabalho 2: Instrumentos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Gabriel Martins de Miranda – 13/0111350</a:t>
            </a:r>
          </a:p>
          <a:p>
            <a:r>
              <a:rPr lang="pt-BR" dirty="0" smtClean="0"/>
              <a:t>Jeoman Mariano Goes – 13/0116114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		</a:t>
            </a:r>
            <a:br>
              <a:rPr lang="pt-BR" dirty="0" smtClean="0"/>
            </a:br>
            <a:r>
              <a:rPr lang="pt-BR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Instrumentos</a:t>
            </a:r>
          </a:p>
          <a:p>
            <a:r>
              <a:rPr lang="pt-BR" dirty="0" smtClean="0"/>
              <a:t>3 Melodias</a:t>
            </a:r>
          </a:p>
          <a:p>
            <a:r>
              <a:rPr lang="pt-BR" dirty="0" smtClean="0"/>
              <a:t>Ajuste de Andamento</a:t>
            </a:r>
          </a:p>
          <a:p>
            <a:r>
              <a:rPr lang="pt-BR" dirty="0" smtClean="0"/>
              <a:t>Ajuste de Seletividade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9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Instrumento 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720561" y="2730190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Ruido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4061268" y="5204235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Oscilador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914233" y="1403445"/>
            <a:ext cx="1356705" cy="617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corte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4297315" y="6271547"/>
            <a:ext cx="1356705" cy="277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6511603" y="1609911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Frequencia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1042208" y="1630026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Amplitude</a:t>
            </a:r>
            <a:endParaRPr lang="pt-BR" dirty="0"/>
          </a:p>
        </p:txBody>
      </p:sp>
      <p:cxnSp>
        <p:nvCxnSpPr>
          <p:cNvPr id="18" name="Elbow Connector 17"/>
          <p:cNvCxnSpPr>
            <a:stCxn id="10" idx="2"/>
            <a:endCxn id="5" idx="0"/>
          </p:cNvCxnSpPr>
          <p:nvPr/>
        </p:nvCxnSpPr>
        <p:spPr>
          <a:xfrm rot="5400000">
            <a:off x="3259352" y="1396955"/>
            <a:ext cx="708845" cy="19576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</p:cNvCxnSpPr>
          <p:nvPr/>
        </p:nvCxnSpPr>
        <p:spPr>
          <a:xfrm rot="16200000" flipH="1">
            <a:off x="1549524" y="2078091"/>
            <a:ext cx="1020428" cy="6783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6" idx="0"/>
          </p:cNvCxnSpPr>
          <p:nvPr/>
        </p:nvCxnSpPr>
        <p:spPr>
          <a:xfrm rot="16200000" flipH="1">
            <a:off x="2986855" y="3215422"/>
            <a:ext cx="1636918" cy="23407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2"/>
          </p:cNvCxnSpPr>
          <p:nvPr/>
        </p:nvCxnSpPr>
        <p:spPr>
          <a:xfrm rot="5400000">
            <a:off x="4615721" y="2822016"/>
            <a:ext cx="3509312" cy="16391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13" idx="0"/>
          </p:cNvCxnSpPr>
          <p:nvPr/>
        </p:nvCxnSpPr>
        <p:spPr>
          <a:xfrm rot="5400000">
            <a:off x="4860576" y="6156454"/>
            <a:ext cx="23018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Instrumento 2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537008" y="2195600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Envoltoria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9231" y="2183976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Ruido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4061268" y="5204235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Oscilador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890068" y="3513597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Somador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664142" y="1093650"/>
            <a:ext cx="1356705" cy="617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corte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4297315" y="6271547"/>
            <a:ext cx="1356705" cy="277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4535453" y="1270000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DC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1773056" y="1264086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Curva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6180878" y="1270000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Amplitude</a:t>
            </a:r>
            <a:endParaRPr lang="pt-BR" dirty="0"/>
          </a:p>
        </p:txBody>
      </p:sp>
      <p:cxnSp>
        <p:nvCxnSpPr>
          <p:cNvPr id="18" name="Elbow Connector 17"/>
          <p:cNvCxnSpPr>
            <a:stCxn id="10" idx="2"/>
            <a:endCxn id="5" idx="0"/>
          </p:cNvCxnSpPr>
          <p:nvPr/>
        </p:nvCxnSpPr>
        <p:spPr>
          <a:xfrm rot="5400000">
            <a:off x="7821850" y="1663331"/>
            <a:ext cx="472426" cy="568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</p:cNvCxnSpPr>
          <p:nvPr/>
        </p:nvCxnSpPr>
        <p:spPr>
          <a:xfrm rot="16200000" flipH="1">
            <a:off x="6748340" y="1657918"/>
            <a:ext cx="660400" cy="438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7042803" y="2782769"/>
            <a:ext cx="492494" cy="9691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</p:cNvCxnSpPr>
          <p:nvPr/>
        </p:nvCxnSpPr>
        <p:spPr>
          <a:xfrm rot="16200000" flipH="1">
            <a:off x="4719126" y="2041708"/>
            <a:ext cx="2096504" cy="11071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6" idx="0"/>
          </p:cNvCxnSpPr>
          <p:nvPr/>
        </p:nvCxnSpPr>
        <p:spPr>
          <a:xfrm rot="5400000">
            <a:off x="5463313" y="3863079"/>
            <a:ext cx="853511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2"/>
          </p:cNvCxnSpPr>
          <p:nvPr/>
        </p:nvCxnSpPr>
        <p:spPr>
          <a:xfrm rot="16200000" flipH="1">
            <a:off x="2329898" y="3154236"/>
            <a:ext cx="2327064" cy="20840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13" idx="0"/>
          </p:cNvCxnSpPr>
          <p:nvPr/>
        </p:nvCxnSpPr>
        <p:spPr>
          <a:xfrm rot="5400000">
            <a:off x="4860576" y="6156454"/>
            <a:ext cx="23018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</p:cNvCxnSpPr>
          <p:nvPr/>
        </p:nvCxnSpPr>
        <p:spPr>
          <a:xfrm rot="5400000">
            <a:off x="1930223" y="2062298"/>
            <a:ext cx="1042370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Instrumento 3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22230" y="2183976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Envoltoria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9231" y="2183976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Ruido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4061268" y="5204235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Oscilador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890068" y="3513597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Somador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8515304" y="1067249"/>
            <a:ext cx="1356705" cy="617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corte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4297315" y="6271547"/>
            <a:ext cx="1356705" cy="277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332898" y="1241647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DC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850671" y="1215523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Curva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6847507" y="1234808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Amplitude</a:t>
            </a:r>
            <a:endParaRPr lang="pt-BR" dirty="0"/>
          </a:p>
        </p:txBody>
      </p:sp>
      <p:cxnSp>
        <p:nvCxnSpPr>
          <p:cNvPr id="18" name="Elbow Connector 17"/>
          <p:cNvCxnSpPr>
            <a:stCxn id="10" idx="2"/>
            <a:endCxn id="5" idx="0"/>
          </p:cNvCxnSpPr>
          <p:nvPr/>
        </p:nvCxnSpPr>
        <p:spPr>
          <a:xfrm rot="5400000">
            <a:off x="8234231" y="1224549"/>
            <a:ext cx="498827" cy="1420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</p:cNvCxnSpPr>
          <p:nvPr/>
        </p:nvCxnSpPr>
        <p:spPr>
          <a:xfrm rot="5400000">
            <a:off x="6982517" y="1805621"/>
            <a:ext cx="837129" cy="249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7042803" y="2782769"/>
            <a:ext cx="492494" cy="9691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4870702" y="2259248"/>
            <a:ext cx="2210095" cy="748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6" idx="0"/>
          </p:cNvCxnSpPr>
          <p:nvPr/>
        </p:nvCxnSpPr>
        <p:spPr>
          <a:xfrm rot="5400000">
            <a:off x="5463313" y="3863079"/>
            <a:ext cx="853511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1747798" y="2443150"/>
            <a:ext cx="2183132" cy="33390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13" idx="0"/>
          </p:cNvCxnSpPr>
          <p:nvPr/>
        </p:nvCxnSpPr>
        <p:spPr>
          <a:xfrm rot="5400000">
            <a:off x="4860576" y="6156454"/>
            <a:ext cx="23018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</p:cNvCxnSpPr>
          <p:nvPr/>
        </p:nvCxnSpPr>
        <p:spPr>
          <a:xfrm rot="5400000">
            <a:off x="1007838" y="2013735"/>
            <a:ext cx="1042370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72077" y="2207861"/>
            <a:ext cx="1828800" cy="83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Oscilador</a:t>
            </a:r>
            <a:endParaRPr lang="pt-BR" dirty="0"/>
          </a:p>
        </p:txBody>
      </p:sp>
      <p:cxnSp>
        <p:nvCxnSpPr>
          <p:cNvPr id="12" name="Elbow Connector 11"/>
          <p:cNvCxnSpPr>
            <a:stCxn id="24" idx="2"/>
          </p:cNvCxnSpPr>
          <p:nvPr/>
        </p:nvCxnSpPr>
        <p:spPr>
          <a:xfrm rot="16200000" flipH="1">
            <a:off x="4651404" y="2480061"/>
            <a:ext cx="853511" cy="19833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88398" y="1219062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Amplitude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3860648" y="1215523"/>
            <a:ext cx="1356705" cy="2770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</a:t>
            </a:r>
            <a:endParaRPr lang="pt-BR" dirty="0"/>
          </a:p>
        </p:txBody>
      </p:sp>
      <p:cxnSp>
        <p:nvCxnSpPr>
          <p:cNvPr id="33" name="Elbow Connector 32"/>
          <p:cNvCxnSpPr>
            <a:stCxn id="27" idx="2"/>
            <a:endCxn id="24" idx="0"/>
          </p:cNvCxnSpPr>
          <p:nvPr/>
        </p:nvCxnSpPr>
        <p:spPr>
          <a:xfrm rot="16200000" flipH="1">
            <a:off x="3220729" y="1342112"/>
            <a:ext cx="711771" cy="10197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2"/>
          </p:cNvCxnSpPr>
          <p:nvPr/>
        </p:nvCxnSpPr>
        <p:spPr>
          <a:xfrm rot="5400000">
            <a:off x="3942057" y="1847809"/>
            <a:ext cx="952203" cy="2416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82" y="1930400"/>
            <a:ext cx="5433371" cy="2933721"/>
          </a:xfrm>
        </p:spPr>
      </p:pic>
    </p:spTree>
    <p:extLst>
      <p:ext uri="{BB962C8B-B14F-4D97-AF65-F5344CB8AC3E}">
        <p14:creationId xmlns:p14="http://schemas.microsoft.com/office/powerpoint/2010/main" val="25772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</a:p>
          <a:p>
            <a:pPr lvl="1"/>
            <a:r>
              <a:rPr lang="pt-BR" dirty="0" smtClean="0"/>
              <a:t>Instrumentos:</a:t>
            </a:r>
          </a:p>
          <a:p>
            <a:pPr lvl="2"/>
            <a:r>
              <a:rPr lang="pt-BR" dirty="0" smtClean="0"/>
              <a:t>InstrumentoT2A</a:t>
            </a:r>
          </a:p>
          <a:p>
            <a:pPr lvl="2"/>
            <a:r>
              <a:rPr lang="pt-BR" dirty="0" smtClean="0"/>
              <a:t>InstrumentoT2B</a:t>
            </a:r>
            <a:endParaRPr lang="pt-BR" dirty="0"/>
          </a:p>
          <a:p>
            <a:pPr lvl="2"/>
            <a:r>
              <a:rPr lang="pt-BR" dirty="0" smtClean="0"/>
              <a:t>InstrumentoT2B</a:t>
            </a:r>
            <a:endParaRPr lang="pt-BR" dirty="0"/>
          </a:p>
          <a:p>
            <a:pPr lvl="1"/>
            <a:r>
              <a:rPr lang="pt-BR" dirty="0" smtClean="0"/>
              <a:t>Melodia</a:t>
            </a:r>
          </a:p>
          <a:p>
            <a:pPr lvl="2"/>
            <a:r>
              <a:rPr lang="pt-BR" dirty="0" smtClean="0"/>
              <a:t>Melodia1</a:t>
            </a:r>
          </a:p>
          <a:p>
            <a:pPr lvl="2"/>
            <a:r>
              <a:rPr lang="pt-BR" dirty="0" smtClean="0"/>
              <a:t>Melodia2</a:t>
            </a:r>
          </a:p>
          <a:p>
            <a:pPr lvl="2"/>
            <a:r>
              <a:rPr lang="pt-BR" dirty="0" smtClean="0"/>
              <a:t>Melodia3</a:t>
            </a:r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859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80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Trabalho 2: Instrumentos</vt:lpstr>
      <vt:lpstr>Funções    </vt:lpstr>
      <vt:lpstr>Instrumento 1</vt:lpstr>
      <vt:lpstr>Instrumento 2</vt:lpstr>
      <vt:lpstr>Instrumento 3</vt:lpstr>
      <vt:lpstr>Interface Gráfica</vt:lpstr>
      <vt:lpstr>Arquitetura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2: Instrumentos</dc:title>
  <dc:creator>Jeoman Mariano Goes</dc:creator>
  <cp:lastModifiedBy>Jeoman Mariano Goes</cp:lastModifiedBy>
  <cp:revision>6</cp:revision>
  <dcterms:created xsi:type="dcterms:W3CDTF">2015-06-08T15:51:20Z</dcterms:created>
  <dcterms:modified xsi:type="dcterms:W3CDTF">2015-06-08T18:07:08Z</dcterms:modified>
</cp:coreProperties>
</file>