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b="1" lang="pt-BR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 41-Army Problem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Descrição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Um sistema de forças armadas consiste de n ranks numerados de 1 a n, sendo n o maior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Um soldado precisa de d[i] anos para passar do rank i ao i+i, sendo impossível pular ranks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Se o soldado Roger acabou de chegar no rank a, encontre quantos anos ele precisa servir para atingir o rank b	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Parâmetros de entrada e saída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/>
              <a:t>Entradas</a:t>
            </a:r>
            <a:br>
              <a:rPr b="1" lang="pt-BR"/>
            </a:br>
            <a:r>
              <a:rPr b="1" lang="pt-BR"/>
              <a:t>	</a:t>
            </a:r>
            <a:r>
              <a:rPr lang="pt-BR"/>
              <a:t>n -&gt; número de ranks no exército</a:t>
            </a:r>
            <a:br>
              <a:rPr lang="pt-BR"/>
            </a:br>
            <a:r>
              <a:rPr lang="pt-BR"/>
              <a:t>	x[1:n-1] -&gt; número de anos necessários para passar de um rank a outro</a:t>
            </a:r>
            <a:br>
              <a:rPr lang="pt-BR"/>
            </a:br>
            <a:r>
              <a:rPr lang="pt-BR"/>
              <a:t>	a -&gt; rank inicial do Roger</a:t>
            </a:r>
            <a:br>
              <a:rPr lang="pt-BR"/>
            </a:br>
            <a:r>
              <a:rPr lang="pt-BR"/>
              <a:t>	b -&gt; rank final do Roger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pt-BR"/>
              <a:t>Saídas</a:t>
            </a:r>
            <a:br>
              <a:rPr b="1" lang="pt-BR"/>
            </a:br>
            <a:r>
              <a:rPr b="1" lang="pt-BR"/>
              <a:t>	</a:t>
            </a:r>
            <a:r>
              <a:rPr lang="pt-BR"/>
              <a:t>Número de anos para ir de a até b</a:t>
            </a:r>
            <a:br>
              <a:rPr lang="pt-BR"/>
            </a:br>
            <a:r>
              <a:rPr lang="pt-BR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		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Uma forma de solucionar o problema é utilizando um vetor de soma cumulativa e subtrair os valores nos índices b e 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Nesta abordagem, considera-se que são necessários zero anos para passar do rank 0 ao 1 (</a:t>
            </a:r>
            <a:r>
              <a:rPr b="1" lang="pt-BR"/>
              <a:t>inicialização</a:t>
            </a:r>
            <a:r>
              <a:rPr lang="pt-BR"/>
              <a:t>)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Forma da solução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Sendo os anos de transições de ranks inseridos manualmente, a cada inserção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	</a:t>
            </a:r>
            <a:r>
              <a:rPr lang="pt-BR">
                <a:solidFill>
                  <a:srgbClr val="FF0000"/>
                </a:solidFill>
              </a:rPr>
              <a:t>sum(i+1) = sum(i) + x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Se os valores de ranks de transição inseridos são</a:t>
            </a:r>
            <a:br>
              <a:rPr lang="pt-BR"/>
            </a:br>
            <a:r>
              <a:rPr lang="pt-BR"/>
              <a:t>	x = 1,2,3,4,5</a:t>
            </a:r>
            <a:br>
              <a:rPr lang="pt-BR"/>
            </a:br>
            <a:r>
              <a:rPr lang="pt-BR"/>
              <a:t>	sum = {0,1,3,6,10,15}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231100"/>
            <a:ext cx="8520600" cy="721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pt-BR" sz="36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Estudo de caso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33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pt-BR"/>
              <a:t>Se existem 6 ranks no quartel,  os valores de transições são 1,2,3,4,5 e Roger está no rank 1 e quer chegar no 4 </a:t>
            </a:r>
            <a:r>
              <a:rPr lang="pt-BR"/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sum=</a:t>
            </a:r>
            <a:r>
              <a:rPr lang="pt-BR"/>
              <a:t>{0,1,3,6,10,15}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/>
              <a:t>saída = sum[3] - sum[0] = 6 anos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950" y="4483689"/>
            <a:ext cx="877550" cy="63183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0" y="4828725"/>
            <a:ext cx="17622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Programação dinâmica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