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b07ecc8d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b07ecc8d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b07ecc8d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b07ecc8d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b07ecc8d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b07ecc8d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b07ecc8d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b07ecc8d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b07ecc8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b07ecc8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b07ecc8d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b07ecc8d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b07ecc8d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b07ecc8d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b07ecc8d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b07ecc8d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b07ecc8d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b07ecc8d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b07ecc8d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b07ecc8d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b07ecc8d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b07ecc8d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Hardware Security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Secure Hardware Computing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CrossTalk - Theory Behind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372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one core can read information destined for another 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data is stored in a buffer, before being sent to the 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the buffer isn’t flushed before another core uses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cpuid - known output, uses the buffer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0340" y="1017722"/>
            <a:ext cx="4321956" cy="38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Trusted Computing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can we trust the machine (the hardware)?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a protocol to ensure the system isn’t altered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implementation: TPM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Trusted Platform Module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a hardware chip or implemented in BIOS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stores the initial state of the system, when booting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stores encryption keys or sensitive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allows access to them if the system isn’t altered by untrusted hardware /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endorses current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attests that other systems can be trusted 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377" y="2571750"/>
            <a:ext cx="3494450" cy="220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Disclaimer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first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not tested on anyone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not following a course from anywhere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might seem boring - not much pwnage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o"/>
              <a:t>You don’t like something, something is unclear - tell me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Intro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everything relies on the hardware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break the hardware, you can break everything else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very hard to exploit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very costly to mitigate the exploits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0038" y="740988"/>
            <a:ext cx="1819275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Topics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how can the hardware help us compute stuff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how the hardware guarantee the safety of our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how can the hardware isolate resources; from users to VMs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some attacks - those that can be replicated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Hardware Computing: Encryption and Decryption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Intel, AMD: AES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ARM: AES, SHA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Other implementations: RISC-V, PowerPC, IBM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Intel AES-NI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725" y="1017725"/>
            <a:ext cx="5769587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495650" y="1814250"/>
            <a:ext cx="2567100" cy="12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/>
              <a:t>uses SSE2 registers and instructions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/>
              <a:t>no reported attacks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/>
              <a:t>theoretical attack: local side-channel attack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Hardware Computing: Random Numbers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essential for all cryptographic operations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true randomness can’t be achieved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PRNG - pseudo-random number generator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entropy - the quantity of randomness in the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a normal user can’t generate reliable random numbers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must rely on OS or hardware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OS: /dev/urandom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Intel RDRAND and RDSEED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used to read from Intel’s PRNG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rdrand vs rdseed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"/>
              <a:t>rdrand should be faster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"/>
              <a:t>rdseed should be impossible to predict - both are impossible to predict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they can (could) be intercepted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CrossTalk, ZombieLoad and Co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CrossTalk - Overview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cross-core staging buffer reading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extremely hard to replicate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not so destructive - you can read some random numbers from another 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very bad for SGX enclaves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mitigated by Intel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