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31FB2-B517-4871-C0FD-6AC4C629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1E774-5A9E-8C84-37DF-C6FAAE02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B1AB01-22AC-CBAB-F05B-42135367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3B340-2692-58D0-6857-F7897A15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286BC-6C7F-6A4C-721B-CF43DDB1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C871E-6A3D-887C-1F7C-2399F175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9D5E26-2C3A-B977-62A4-3C4881015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96A18-E868-E4FC-4C75-90EF5C05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834256-F3B5-3F14-36D5-4BD7715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BB61C8-6548-F9CE-2656-FE56487E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14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2522F2-B2B4-D7A2-AA39-20F0D2563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7C02FC-EB03-88DD-17C0-57DE57BF2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ECC49A-EB0F-9E49-CFD0-B66F47AD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1DD1E-ED1C-EA25-99F9-C04471C3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268A1-0AC1-E10C-46A6-6992EFB5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8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C4543-CBD7-914C-D11A-891894DC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8078F-31ED-72F2-E5A4-FD8CF0E0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7E1BC-4638-DD3F-396F-3F7E071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764F1-EED9-A7B2-5DF2-639FB5A0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D5122F-AF8E-7C46-215B-3BD0A64F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99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F81EF-76D4-D7EF-DEBB-555A7413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3A37D8-75A1-EA18-5692-6EEB9C7E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9FD80-C79D-32EB-C819-123342EA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F41B0-E227-C168-B12F-0F0A2C0A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DFC9FA-5074-5022-6524-94CCC718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6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5EB3-4CEA-E41B-095E-9DCDA31C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6F954-F8C1-5EFE-6C0E-93B210CDA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5A5DA1-EEBA-C8E7-5CE2-42B461614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A7752B-5312-1F7A-C7D0-C9F02E0F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98284A-8D5B-2F60-BCB0-C8C3E16A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D7A50-5539-950B-11EE-F072B5A4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7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34A03-34C3-2143-08EA-7B733064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215B1-67F4-9DD0-521F-2A6D0F4DE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127B98-6CC7-70F6-88C3-928F48FD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469C14-0E14-B0A2-D04A-F4E2B2FBB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84DD71-9371-6B72-4D8E-529DCA954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5F7FF8-4ACA-C642-4636-12917ABE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A25849-DAED-87D4-86D7-4E26FF91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FF5875-DA23-A2B7-6D22-9CEB2B7F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25F69-2D9E-859B-F9F5-F0617F6B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811126-25B3-3B9A-FDD0-EA56D96A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047D0A-E2D1-6B3D-EE86-27272B3E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E150E0-1C3F-89A6-A398-A8DA4AD6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7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CCE72C-B538-F2FC-BEB4-00608A1C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028AE8-E71B-1D84-0DE2-0967D6EF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04343E-6D18-3F09-5AC9-B493CF80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99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387A5-EE39-E75C-6D00-61A7E169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3DA7DC-F94B-6540-DA2D-BBF1DE3E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215E99-32ED-759C-058A-5489B318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4F2A9D-7310-1520-5665-B6223308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A973D4-FCEE-E00B-08CE-0DE90528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7AA4C7-AA01-B33E-0291-41954EEE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2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DC461-1C82-00FC-CF49-CC18DA08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DC863E-6A88-E394-96C9-206A36E39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39B0E6-ADA1-4637-25E0-AD549A89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E44619-73FB-BF67-6E59-3FE8B4E3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9697E4-94D9-8168-928B-15EF506A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B9F4F-727D-4AEB-BB37-442088C5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3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C6A9AE-F68D-ACFD-1F37-BF63039A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E2317-5720-EBA2-EF58-BFFC0E889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E4106-0F2F-977C-0742-611EE5928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765D-E3A5-4CBC-841F-A0E66FF758AA}" type="datetimeFigureOut">
              <a:rPr lang="pt-BR" smtClean="0"/>
              <a:t>27/05/2023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E7AD54-EFB1-B542-149D-8645CB0DB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532DE-D4C8-7D73-6E7E-B2F7C4F53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B5DD7-01DF-452E-890B-0A7F62446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7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CC20BBA-ABA3-5C2A-571C-AC8D12E40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01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Namur Machado da Silva</dc:creator>
  <cp:lastModifiedBy>Gabriel Namur Machado da Silva</cp:lastModifiedBy>
  <cp:revision>1</cp:revision>
  <dcterms:created xsi:type="dcterms:W3CDTF">2023-05-28T01:18:36Z</dcterms:created>
  <dcterms:modified xsi:type="dcterms:W3CDTF">2023-05-28T01:19:23Z</dcterms:modified>
</cp:coreProperties>
</file>