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  <p:sldMasterId id="2147483775" r:id="rId3"/>
    <p:sldMasterId id="2147483788" r:id="rId4"/>
    <p:sldMasterId id="2147483801" r:id="rId5"/>
    <p:sldMasterId id="2147483814" r:id="rId6"/>
    <p:sldMasterId id="2147483827" r:id="rId7"/>
    <p:sldMasterId id="2147483840" r:id="rId8"/>
    <p:sldMasterId id="2147483853" r:id="rId9"/>
    <p:sldMasterId id="2147483866" r:id="rId10"/>
    <p:sldMasterId id="2147483879" r:id="rId11"/>
  </p:sldMasterIdLst>
  <p:notesMasterIdLst>
    <p:notesMasterId r:id="rId27"/>
  </p:notesMasterIdLst>
  <p:sldIdLst>
    <p:sldId id="266" r:id="rId12"/>
    <p:sldId id="271" r:id="rId13"/>
    <p:sldId id="273" r:id="rId14"/>
    <p:sldId id="263" r:id="rId15"/>
    <p:sldId id="257" r:id="rId16"/>
    <p:sldId id="272" r:id="rId17"/>
    <p:sldId id="259" r:id="rId18"/>
    <p:sldId id="260" r:id="rId19"/>
    <p:sldId id="268" r:id="rId20"/>
    <p:sldId id="274" r:id="rId21"/>
    <p:sldId id="262" r:id="rId22"/>
    <p:sldId id="270" r:id="rId23"/>
    <p:sldId id="264" r:id="rId24"/>
    <p:sldId id="265" r:id="rId25"/>
    <p:sldId id="269" r:id="rId26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Nespol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52A0AF-4994-42F7-9926-1F07F59AB6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40C7E-49EB-41B1-BE82-61F89D918A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35055A-2F49-4C30-91A4-0C19620E1452}" type="datetimeFigureOut">
              <a:rPr lang="en-US"/>
              <a:pPr>
                <a:defRPr/>
              </a:pPr>
              <a:t>3/29/19</a:t>
            </a:fld>
            <a:endParaRPr lang="en-US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7FA48AF-4C77-4E5E-9635-7AEE868FD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D8CB40BB-B1C3-49B1-8D3B-1FD57F69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C4707E-E6F7-4121-8C5D-7CC5E62451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4944C-94F8-4A74-9667-FF637FA2E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68DBFF-E953-4833-B580-4C37C10B2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>
            <a:extLst>
              <a:ext uri="{FF2B5EF4-FFF2-40B4-BE49-F238E27FC236}">
                <a16:creationId xmlns:a16="http://schemas.microsoft.com/office/drawing/2014/main" id="{8FE4BF6E-F185-4914-A965-0C9FEA7B97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</a:pPr>
            <a:fld id="{6B92C65D-4B07-491E-8929-1F0E8E716299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>
                  <a:srgbClr val="000000"/>
                </a:buClr>
              </a:pPr>
              <a:t>1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5E205208-8499-4EAF-9AA8-0BE3DCC1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A49FDA0-EC3E-4FA3-B631-18F38E6C398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9400C7-B178-441A-9FBE-40FEBA96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E4563-2E4C-4975-8BB9-F88A8D0300D8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742A66-FB3E-4197-94AD-BF15F6B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FFB833-0415-4E39-B16A-EBB37AF8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AB8DC-FB9A-4119-A62C-2ADEA2B229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9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A6288C-D4CE-4104-8586-BC54424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0ED6E-D9DB-41FF-A661-217DC2F341E1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026B29-84BA-46C0-A463-2CCF88B1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F550F-303D-4739-9B7F-780A2BFC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B5EAE-7928-4AC1-A6C7-F261751E10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951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6B1EE-0D05-41C5-8B03-AAB6E83579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8C1950D-5030-4314-AB31-308C4444EA8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10FC177-C1E4-4E76-BD96-2A4703ECCAF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94109"/>
      </p:ext>
    </p:extLst>
  </p:cSld>
  <p:clrMapOvr>
    <a:masterClrMapping/>
  </p:clrMapOvr>
  <p:transition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B257715-CCF5-4FAE-954B-07FBF7157D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A164BB0-7802-4DEB-A279-58875632F72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22772E-1A63-4E76-80DA-81863515DDC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45794"/>
      </p:ext>
    </p:extLst>
  </p:cSld>
  <p:clrMapOvr>
    <a:masterClrMapping/>
  </p:clrMapOvr>
  <p:transition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FC02341-4920-467C-9FA1-D883664D4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C06BB97-E794-47E1-9B25-342917DA1AC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FD492E-A8AB-48B8-A888-240E200068F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19468"/>
      </p:ext>
    </p:extLst>
  </p:cSld>
  <p:clrMapOvr>
    <a:masterClrMapping/>
  </p:clrMapOvr>
  <p:transition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565960-6337-44B4-9905-A563A91D5B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0E5D78A-32F8-4F67-A8CC-2574901B75F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8D4A9D-2041-4C23-9DA5-835CEE506B5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82517"/>
      </p:ext>
    </p:extLst>
  </p:cSld>
  <p:clrMapOvr>
    <a:masterClrMapping/>
  </p:clrMapOvr>
  <p:transition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480E64-AC09-4AA7-B01F-004A8B5D96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1C7F503-54BB-4DE7-BB0D-CB3EA571B7C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EDB415A-4E19-4506-A91D-6A373E17322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44001"/>
      </p:ext>
    </p:extLst>
  </p:cSld>
  <p:clrMapOvr>
    <a:masterClrMapping/>
  </p:clrMapOvr>
  <p:transition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8BCEAA-1F63-4078-99F4-52E671A77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FF8A7A3-EFF8-4FCF-8019-0991373515E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749A7-1E9A-4D30-99B4-6D37664D87C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9384"/>
      </p:ext>
    </p:extLst>
  </p:cSld>
  <p:clrMapOvr>
    <a:masterClrMapping/>
  </p:clrMapOvr>
  <p:transition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B98E1B-2613-4502-A0B4-2F24F97292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7F8DA74-90F4-4B6F-85F1-A4A303CE239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12A21-4A7D-4F4A-BAB3-8CEBDC873AA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39746"/>
      </p:ext>
    </p:extLst>
  </p:cSld>
  <p:clrMapOvr>
    <a:masterClrMapping/>
  </p:clrMapOvr>
  <p:transition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5E2369-31BF-467E-BB7E-71962CD7C7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06EB7B7-EB03-4473-9904-E164F980DFB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F5D8A-35D0-4CFE-A569-68EB2E68F22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92872"/>
      </p:ext>
    </p:extLst>
  </p:cSld>
  <p:clrMapOvr>
    <a:masterClrMapping/>
  </p:clrMapOvr>
  <p:transition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E98A52-EA64-4C05-8DB4-1FBD1941E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104E312-EF03-4879-A34C-E0234B79CFF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37872-D244-404C-AEAD-06C67BEC79B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889268"/>
      </p:ext>
    </p:extLst>
  </p:cSld>
  <p:clrMapOvr>
    <a:masterClrMapping/>
  </p:clrMapOvr>
  <p:transition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E6BC71-3EE3-497B-B713-91D902DEB9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6BAB631-BABC-420C-880F-61B80DCBEC2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E0790-BE03-4238-8B5B-DCF3B0BE46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8630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515E5B-C689-4287-9E45-7620F130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3E29D-C27D-4DA0-B994-D00949DC402A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C41E2-96E5-4BC7-866D-856B1912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E89A0-EA13-4472-8324-8039AF8C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14A27-209A-496C-A7C7-9A7EE9732C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615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62BD98-42EE-4A2A-8B95-E4A51060D4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C92DC86-BA07-4DAC-9C0F-3CBDC4D3417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2F527-E81A-4B57-B156-34E031AFA79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96020"/>
      </p:ext>
    </p:extLst>
  </p:cSld>
  <p:clrMapOvr>
    <a:masterClrMapping/>
  </p:clrMapOvr>
  <p:transition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80F713-0FA6-4452-BD40-433DB31AA8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3BDE355-10AF-4620-B3F6-82DCF2B0698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8F10A5-F7E0-4BA8-B6CA-09840B1909E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862812"/>
      </p:ext>
    </p:extLst>
  </p:cSld>
  <p:clrMapOvr>
    <a:masterClrMapping/>
  </p:clrMapOvr>
  <p:transition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15131-21AC-4FB8-B13F-4AF8E21FCF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0C61534-2DF0-4E21-A0A6-39A1330A1193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359CC7-CE28-4AF6-9D44-9EF1412FDB1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78434"/>
      </p:ext>
    </p:extLst>
  </p:cSld>
  <p:clrMapOvr>
    <a:masterClrMapping/>
  </p:clrMapOvr>
  <p:transition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FD80A1-5BDD-4B4E-85A9-E4E4E55715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B2DDE76-1C1D-4A6B-9801-3A36BE2680B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0E0BA1-8962-43C7-B12A-8838C38A591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6772"/>
      </p:ext>
    </p:extLst>
  </p:cSld>
  <p:clrMapOvr>
    <a:masterClrMapping/>
  </p:clrMapOvr>
  <p:transition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611058-2067-421B-B522-E081F3A74F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D0939AE-73DA-4932-ADAB-124B6E2882E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07BE1F-E547-4329-A1C8-47C00FDEED9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58925"/>
      </p:ext>
    </p:extLst>
  </p:cSld>
  <p:clrMapOvr>
    <a:masterClrMapping/>
  </p:clrMapOvr>
  <p:transition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5D5B1C-E1F3-4994-BD3A-D420E06A07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135E816-0502-4572-84AD-647FD31EBAB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73737E-07EA-4B7E-AE4E-7BDA3FF1EDD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54098"/>
      </p:ext>
    </p:extLst>
  </p:cSld>
  <p:clrMapOvr>
    <a:masterClrMapping/>
  </p:clrMapOvr>
  <p:transition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84DF92-742B-4583-9A72-BC6A306ED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86568C1-9845-406A-A5EA-5E08E5A4ADA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497DD9-B052-4086-B531-79BA4EEFE03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40674"/>
      </p:ext>
    </p:extLst>
  </p:cSld>
  <p:clrMapOvr>
    <a:masterClrMapping/>
  </p:clrMapOvr>
  <p:transition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D21954-14C2-420A-A94E-6C5B7FD81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EA9EB31-03F3-4BFA-B149-A227D405905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21794-BB44-4653-842A-737DB08D0A2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55542"/>
      </p:ext>
    </p:extLst>
  </p:cSld>
  <p:clrMapOvr>
    <a:masterClrMapping/>
  </p:clrMapOvr>
  <p:transition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8C5AFF-1AA8-41AA-8842-50241341F1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EF57A7B-3146-4ED1-8BE1-38BA2808208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76AE8-D440-45C8-9790-0B830DB3CC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25757"/>
      </p:ext>
    </p:extLst>
  </p:cSld>
  <p:clrMapOvr>
    <a:masterClrMapping/>
  </p:clrMapOvr>
  <p:transition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C303AE-9387-41A4-BA71-E9C2D9235C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C50F554-2D71-4C39-B108-DD8085A395F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6B3B2-BE8E-4503-865A-CD0AC486BA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9334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4A0A40-C2D9-4207-8F9D-E221655733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00A1D2A-91E2-4CB3-8DEB-4E331CEEFB7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E1BE7-3710-4166-ADA6-A4CE3FE2293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7223"/>
      </p:ext>
    </p:extLst>
  </p:cSld>
  <p:clrMapOvr>
    <a:masterClrMapping/>
  </p:clrMapOvr>
  <p:transition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BED6DB-A1F2-4180-8E43-A22D14CDC6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530A6E7-D9FA-48AF-AE45-73AF7A073DD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CE528-83BC-484C-93D6-218BA3FC4D1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255236"/>
      </p:ext>
    </p:extLst>
  </p:cSld>
  <p:clrMapOvr>
    <a:masterClrMapping/>
  </p:clrMapOvr>
  <p:transition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BF39EA-4ABE-4962-8A22-4ED2284931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0FAC4F8-318C-4667-AC6E-944320672C1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DDD67-E753-4D8C-A19E-104E05EE8A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29747"/>
      </p:ext>
    </p:extLst>
  </p:cSld>
  <p:clrMapOvr>
    <a:masterClrMapping/>
  </p:clrMapOvr>
  <p:transition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78E9BF-469D-49D1-838E-3D88AF4F92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5E94C30-5B44-4072-ADD4-0EDF6C26570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35BCA-1B21-4AFA-92D7-6135023F088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80768"/>
      </p:ext>
    </p:extLst>
  </p:cSld>
  <p:clrMapOvr>
    <a:masterClrMapping/>
  </p:clrMapOvr>
  <p:transition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092690-66B6-4DF0-9FD5-C74E623110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32B1614-91CF-455E-AD48-E3FF319E967B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126D4F-11C2-40FF-9EF5-FE18C37B42C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05485"/>
      </p:ext>
    </p:extLst>
  </p:cSld>
  <p:clrMapOvr>
    <a:masterClrMapping/>
  </p:clrMapOvr>
  <p:transition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5A9A1-3BBA-4391-846B-10968EE10E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7FA582F-E03E-4DEC-AD26-BECAE02DB03D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ED0A894-5304-4360-9945-4252A7DF8D0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39531"/>
      </p:ext>
    </p:extLst>
  </p:cSld>
  <p:clrMapOvr>
    <a:masterClrMapping/>
  </p:clrMapOvr>
  <p:transition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EE9093-A9DF-4B7E-98A6-96924ABE31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7970ADF-A6E2-4F91-B2F2-09720D7C48DF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CC5EDD-47E1-4D6C-9EB1-6C594AA7BE0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279961"/>
      </p:ext>
    </p:extLst>
  </p:cSld>
  <p:clrMapOvr>
    <a:masterClrMapping/>
  </p:clrMapOvr>
  <p:transition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7168DA-14E3-45B5-BF37-5503A16D1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1F2372E-3DE6-48AF-BB1E-2212475E11A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7C8DC9-2964-4D14-B7AE-796784F922E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82297"/>
      </p:ext>
    </p:extLst>
  </p:cSld>
  <p:clrMapOvr>
    <a:masterClrMapping/>
  </p:clrMapOvr>
  <p:transition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2DC527-C8C5-4134-80C9-13CCA97AFC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0775079-B6BE-4504-96B8-DE64CE6FF79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AB88BEF-B36E-481F-97E5-B8DB0F95EA3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1136"/>
      </p:ext>
    </p:extLst>
  </p:cSld>
  <p:clrMapOvr>
    <a:masterClrMapping/>
  </p:clrMapOvr>
  <p:transition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F5DD90-BF1F-4860-AF59-439097DBFD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B161F32-E15B-4BEB-B4D1-80C7A247A75D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224551-B3F6-4534-9F92-71FA86187AE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4338"/>
      </p:ext>
    </p:extLst>
  </p:cSld>
  <p:clrMapOvr>
    <a:masterClrMapping/>
  </p:clrMapOvr>
  <p:transition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4BC6FE-DB91-46DC-8C56-33650928BF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91D8B72-BE34-4624-9522-96405BD79DD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79A86-5872-44AE-AD25-8921CD65B98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1844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B1493A9-05F0-4BD1-BE03-5D60B91727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6B82D3D-6E3A-4294-9D9F-BC25F7B9672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3C920-A806-43FF-B9AF-75598DDFA42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37901"/>
      </p:ext>
    </p:extLst>
  </p:cSld>
  <p:clrMapOvr>
    <a:masterClrMapping/>
  </p:clrMapOvr>
  <p:transition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0E9E71-5E6D-4FA3-B878-93E6FDCE25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0066918-5C5C-4048-A868-AC6C82F10F0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9E2D2-C8C3-4EE2-9B39-B98ACF5BB27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18358"/>
      </p:ext>
    </p:extLst>
  </p:cSld>
  <p:clrMapOvr>
    <a:masterClrMapping/>
  </p:clrMapOvr>
  <p:transition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9C9E91-F37A-4026-84E2-09539BDF18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AEB4EFB-28D9-4544-BEBA-5E4B98E2747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01211-B6F1-41C3-8340-60B50696416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6729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21C7CF-CD5A-4298-8360-3410E87C37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58A4F9F-6C70-4658-93D6-C9B3235CBE5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76BD4-B29E-40E8-83A3-7833EACD8FF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951232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FEBFE-09DA-4537-8F7A-3554CAE75C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2627E39-FD98-46A3-BF7A-50665DE9B52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6DDB97-F265-4E69-9DD4-B31737116B8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91643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9F8A7-0E4F-4823-BDF2-BC5AAED78D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848A14C-371C-44B9-A264-9B95640AF4C7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79E46EA-F544-44DE-8AF8-CCC89569687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7738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DDD3274-B445-4EBA-AE90-31C0172ADA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3A3EB29-F9AB-46BF-9858-3E446F2C6AF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A4D8E-813A-4EED-92A4-7D3CF905139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016809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67BCB02-8F55-4A52-A25D-12EDEECDB9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545D3BB-51EF-45BB-8083-5A270D72B34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602B1A-C207-4222-9A18-1383FFD3490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13996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48C207-1F97-4CAC-9854-54F31CEA96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B3FB2FB-4D1A-4AB9-840B-8ECFCF93A4A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EDC10DA-42A4-4F61-8DF9-A3E83EFEB60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5998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B6356-27B3-40B0-A234-A6980E0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3AED6-259F-47D1-B026-7B0189E5CC8F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EE013F-E6B3-4C97-92B6-CFE607E4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1732BC-135A-4D78-A4BD-C675AC29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E81B6-2769-4820-BF2B-2285ECAF4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93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494FB7-2FA3-48BC-AAF1-94327A38FE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4D757FB-2987-46DE-A953-2460428E82F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0324C47-E53E-4BB6-B6C9-751F194B73D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76567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26A4FC-4628-4A93-8545-6E230D3EDB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1F818107-3CF1-41B3-9796-89B98D6D74C6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A1470-44B9-4693-A79D-B3A15EF3F5D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05194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8074D8-B3DB-4EC0-93F0-244BC4DD44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84DFED0-4664-4C57-AA32-6CDB3A1A5F97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68D76-758C-4995-B1CD-D070C7F0388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458954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ED4955-9D4D-452D-A771-36826A808E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253F8F4-655D-43D4-8658-DD08C26A5C9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9C04A-1F43-47F9-8825-83DFFF3DC1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79738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1520B4-6D6C-4D11-88DE-7905AA8091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3D9B0B1-EBB0-43D1-BFFD-605F9CA35AF3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EA0D0-C809-4306-9899-15401D07CF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14944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031A5FA-3675-45DB-B796-9597895448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FF0B221-7841-4762-9588-BFC2D311B166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D5643-54F7-4E59-A2AD-A4A1D20AB01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5687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EE7625-7A90-4FC0-ACEA-D32020CB4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1B28630E-8A85-4977-A9B8-07119B895EA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2B366-6A70-497C-9E76-9E230B68FE7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02674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CCF614-BA66-4319-BF9E-536DEEA983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AC2DF40-54FA-4B99-B5BE-61A18067BD7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B275D1C-EA24-4232-8197-55AE24AEF42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11715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B340-9B37-4A0F-B2F5-2A8FC4B436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24865A9-0EE0-4AAE-A65F-61AD1EA29FE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8E3B17-4B27-4198-9BE5-4B44CFDBD25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26429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3181652-404D-4AC7-9197-381C1F7D10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2EEF6D8-F374-45B8-AF6F-57B495BBAD2B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B06602-964F-447B-A4A3-A4539DBF70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2659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3A76DD-329F-4647-8FC7-55D228ED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AA897-AEE0-4D88-B568-9799B0863C9C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9EECC6-83C9-45BB-B199-EBD33862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EAE86-9136-4AD3-A108-C69D9594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CD616-33C2-408F-8983-79628B0A04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1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3BBF97F-8DE4-40BA-BD05-8BCD1DB218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9D39F74-EF86-4250-AB61-47861E35B1C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12C8C7-E3F3-4D35-B4DE-60B157EFA45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98834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CA5599-9FFD-45BC-B356-8A036DB704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28C1177-DCBB-4185-B8F8-53D2F4F3008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F5FE1C-B061-4892-BF1C-C6749A9765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136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A39761-1FF7-4E4A-8E05-71C239610A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A0F4328-4284-4F59-A5CC-2E77BB44951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D345D12-ED53-4913-979D-2561F7B3D63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65598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0A9DD9-E878-4B81-8FEF-71689C49B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A1A58CF-E26C-42C3-B5A6-86790975806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FDABC-63BC-4F95-8F06-D2E521F79B8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5797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D85CB6-725C-440E-BE0A-FE1144DC17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83D872C-1862-42CE-8900-8EBAB7167E4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B205C-D58A-438D-9A35-02E3E84BC62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22897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069FD4-9614-4D6D-9D7B-11810597AD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14A9F06F-6E1C-4C56-8C77-959F3DE522C7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5E9DA-C15A-4E54-9C45-F7083F5553A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69358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F0B453-F7E8-4956-BDD0-4BF7F5723F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F6DAC24-FEB2-47F5-B8FB-DF9D53F53FC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E264D-B9E6-4E3F-B211-23D67F70D12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86101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0ECE7E-1FFC-43F2-9322-85904C8B89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6A6AA4C-A398-401C-9843-E94227624B8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C498D-522B-43CB-AF6D-03E2B6E5F3B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83553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303057-78C3-4329-B477-B3BE6A0F50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1FC5ED1-9C91-48E5-80D7-430BCD3DDE9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EE6F4-A924-40F1-8BF0-DAF29CCADA1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84361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3F4E6E-0959-48A1-A28D-8184117993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C89F2EC-0AB1-4340-9C0F-99708A40E24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5F41DD-6791-4CFE-B68A-CA330A0EE19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7376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C993D2B-D132-4376-9A60-6DFFA851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31BE1-C3B7-4515-8760-FAEDD98FB840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88B424B-ECF5-4C65-926D-9ABFBBC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EA06B3C-25A2-4A38-BB3F-DEC5A20E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90927-AAA7-4353-9BEB-06415AE9E9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361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F8F4EF-FE05-44C7-9F63-0C1972D9EC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7DCBCC9-16CE-4857-8A0D-C0289177D8F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103D46-670C-4115-9B51-7370D073AC1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41211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87823AA-6DCF-4E4B-B376-AD04AE8EF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6D2BEE2-FE11-4D65-A8DD-1CF0701BEF9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5AD02-D94C-496F-93F0-2FC7A5DDBB1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51177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B2F6548-F9C7-4BCB-8B70-67B7C7378A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89F31C0-7F10-4110-94D4-11E8966B031B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015145-D63B-42A9-A830-4560B5C440B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474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F1894B-A2F1-453E-98E3-0C083C6D24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2E6138C-185D-4979-80D8-A7FB4C26C60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748B94-0564-442C-A67E-4DCDB85E392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62675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4F24DD-6FC1-403E-81A9-D76706144C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D6813D8-33FC-475C-B090-F09FE9EEDFE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A129-58DB-4654-A5DF-A4CA3181942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6878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B23C82-7DC7-4FC3-9D4B-AFCDCD0872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8DE0785-1C83-4F9D-9D28-04A1F27E209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15A4A-B08B-4B5A-9C24-50A2E3D81A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55563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F12573-0D6D-4C58-9ECE-B7076B0B1D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59BD3A2-6547-4B8C-9490-DE9B0B84A11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F29DD-BC68-4922-89D9-2CF2F6D53CE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48644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E75E44-8054-430F-B8A1-D48A5130C9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106D0E9-D1B2-41F3-A8EF-4141450611D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5A508-4E31-4662-8C43-05DD30D63D3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51949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5752E5-464A-4819-960F-7519D7142E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FF67EFF-A75C-45AB-BBEB-4DC6B72ACBFB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16335F-73FD-4371-BD84-9A4E58913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06096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23272D-0BD6-4E7F-8970-DE1C5172B0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73C25E4-2D5E-4073-83A5-B5B878B474C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BA01F-EBDD-42FC-8A15-A9A58547FE1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3601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143E2905-8404-4809-9392-0458B32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5EB6D-702A-4E77-8628-EC5F5E0A65E0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02B456D-AF74-4DEA-86EE-2606F6F7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E06D5E1-21B0-4535-990E-E8D4111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C3618-2225-4D95-8BD6-5EDE46DE4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9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06F29B-3786-4A88-BF96-32ECED4132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80CC59A-2ECE-4978-B9A4-FDE58044B14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14EFA-3966-4953-897E-50DA2ED9E5D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13672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3275A1-E26F-4468-9F52-4F9E76B36B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70A452F-9532-4594-B558-8ACA9040981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E6F8DF-7F1A-4EA5-B092-01329DF16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5245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10688-C876-44A1-AE60-DA64F1D1C8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CD8F22A-EE25-4F13-9E61-2BEF8605451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E2D0F9-355C-456A-BEF8-CFFB5975739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56726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94F3838-E0D1-44F1-8680-B0B29EE35A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ABB2C30-8CF8-42B8-B698-38B3AFF3861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C9773A-6D1D-4C2A-9F00-C1FF6B3FF4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32804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4A64CD5-BF2F-425A-83E6-4855B40BBE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F2FB15C-ED62-46A8-BA1F-8668A1C84D0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C65C670-C156-4C85-B6E0-8A24D2A954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36039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C673EB-C044-4769-9170-0E230DCB68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911961A-CE2F-4838-ADA9-9DFC9E74E92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DE6F585-C23F-4214-B369-AE90E55246F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23791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7F88B9-4646-44A6-8260-15941F7DB2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3B58158-3642-45F7-90D6-83961668BE6D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D14FF6-12E5-402D-AD4C-472925E9E41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83464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3EA21A-3CA9-492F-8785-9F1B28E0D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E16F666-341A-473E-A966-3E661A929DD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5F49C-0BEC-48D1-A4CC-152C6FEA2A9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94843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7AF594-BE57-4836-9F1C-A8AC3DE423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79F4771-4B0C-4742-A7FD-7325143EE69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DB305-2D5E-441D-A7E0-6CBFE93D84A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89067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7E7D53-4E79-4BFB-8824-921CFB1077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1CB7C67A-1AF3-407F-A64A-C86A1397CBA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A218D-FF34-4DE4-B62D-7AE8937D64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44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4A4738B3-DE5E-43F7-8E36-63078958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C5C27-F068-46A3-A464-574E7EFD2736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0405EA9F-E443-4B12-8ADC-ED8703F4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9E2DAFF6-54DE-468C-A489-B228851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2BB16-1183-479D-BC51-911F53F53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426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C653BF-2E68-474D-A7C6-BE4C4D9E4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C1305A0-F921-4022-8AE4-8A9F88E917E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D9516-9694-440D-B1AC-507814F6759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10445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672E1A-34D9-4184-9D69-C9B1870AE1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E199ABB-8FCA-43F0-9980-029E541A53D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D13D4-F603-4DF4-9D31-F9B9545278A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83543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B8B26E-A556-46B4-AEEC-ADB0C717CF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806354A-AEB3-4075-975C-5CEF79AC37E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17F81-C232-4758-838C-9E636FFB1D0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29753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406B4F-D490-41E9-B6BE-77E689BB43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FBB6B80-5C8A-4BAD-B0CD-FE4F367849E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1A8841-4A71-469A-84D3-BB640E94344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63614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43D22-CD79-42E7-9078-80A998E81B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131A852-6C73-435A-8EDB-B240483B080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D427474-DB69-462D-AF7D-50FA3E813C9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3320"/>
      </p:ext>
    </p:extLst>
  </p:cSld>
  <p:clrMapOvr>
    <a:masterClrMapping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0192DDC-E27B-40AF-87DD-0627EC7039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0C8EDF1-89F6-4BE3-823F-DA51BFC2C4C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94D916-9ECD-492B-AB68-EA052764E25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78136"/>
      </p:ext>
    </p:extLst>
  </p:cSld>
  <p:clrMapOvr>
    <a:masterClrMapping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FAF7350-A2FF-4A61-8748-A7D261D6C0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6AD05FB-5E51-44B2-B57F-22F25441DC3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280535-BD36-4A9F-B183-724E7333D6D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3480"/>
      </p:ext>
    </p:extLst>
  </p:cSld>
  <p:clrMapOvr>
    <a:masterClrMapping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CB5D54-BE30-49EC-A680-1AB9AC9E90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54AAF05-25E5-4B51-A214-2B6E647494A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127A06-3A1E-4D7E-886B-1D04496A667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030225"/>
      </p:ext>
    </p:extLst>
  </p:cSld>
  <p:clrMapOvr>
    <a:masterClrMapping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6D884C-9D6C-4DC0-8F4E-AD6093D82C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E2457BE-4567-45E4-B0A7-ACE4BE02C7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634D2D-2113-49CE-8697-F5AD0A0CD2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54643"/>
      </p:ext>
    </p:extLst>
  </p:cSld>
  <p:clrMapOvr>
    <a:masterClrMapping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062A13-1286-4578-AB48-DE7CC005DE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0BECC54-CE59-4956-848D-CE5C0AC50AC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D0050-5087-4BEF-8A88-8B37F89CE76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684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81D1ACAE-322A-4765-8F78-DEAC52B1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EB4BE-9327-41F1-BDDF-E7CB74238D05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71CE6717-8518-4C63-B76A-01A2F81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A9F9B2BA-8F4C-4BBB-AB76-341C52FC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8D671-E9F1-4511-97B1-CD233D74B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037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8FF480-F233-4636-B348-CB914E2248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978BCA3-09B8-4289-BDEA-4D38650F03B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DB97B-B7DF-4822-8118-2AA540ED1A2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96477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6467E0-9FDC-479D-BA96-3472920F6E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860076E-E0EB-4C7D-99EB-DDBF3BEB019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FC3E6-2606-44FA-A712-91AD2FED1EF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24559"/>
      </p:ext>
    </p:extLst>
  </p:cSld>
  <p:clrMapOvr>
    <a:masterClrMapping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0BCD78-C0ED-43CF-8552-FC86982A02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8F61234-97BA-44A4-81DD-F1E6F9A7258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6D34F-C22C-4711-AC44-52E089FF842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232"/>
      </p:ext>
    </p:extLst>
  </p:cSld>
  <p:clrMapOvr>
    <a:masterClrMapping/>
  </p:clrMapOvr>
  <p:transition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FFE5658-090D-45B6-B5D1-251FA80AC5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D49144F-2E0F-4E8C-A76B-3DBD92B46BD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D8CF3-96B1-4E4E-B4D7-F2848B4E1E9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86533"/>
      </p:ext>
    </p:extLst>
  </p:cSld>
  <p:clrMapOvr>
    <a:masterClrMapping/>
  </p:clrMapOvr>
  <p:transition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5E5D40-80C6-4A89-935B-D153529FC5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1EFE492-999D-4888-B0BD-16CE227B8A5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8F4C4-BF05-4C78-B196-2D218B00B2C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11298"/>
      </p:ext>
    </p:extLst>
  </p:cSld>
  <p:clrMapOvr>
    <a:masterClrMapping/>
  </p:clrMapOvr>
  <p:transition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8B2387-EB16-4458-AF5B-B41ACB87AC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D8138F9-F788-4F4A-8EDB-8613011CBA27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9B42B7-B257-49DC-97DD-FB5EF9A2BE5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21861"/>
      </p:ext>
    </p:extLst>
  </p:cSld>
  <p:clrMapOvr>
    <a:masterClrMapping/>
  </p:clrMapOvr>
  <p:transition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37B9E-B2C0-45B4-8874-89AA911F9B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9A20D53-D766-413F-833B-B701AFC3FED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F5B61A5-2866-46C8-B706-CD0FA337D59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02512"/>
      </p:ext>
    </p:extLst>
  </p:cSld>
  <p:clrMapOvr>
    <a:masterClrMapping/>
  </p:clrMapOvr>
  <p:transition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C33D633-9DC1-434A-84E6-6EB0C57650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C25267E-B9EE-4160-8E15-15797FF1D8B3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D4DD46-A7B7-4E9A-8797-5E681E90B25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5831"/>
      </p:ext>
    </p:extLst>
  </p:cSld>
  <p:clrMapOvr>
    <a:masterClrMapping/>
  </p:clrMapOvr>
  <p:transition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9564F52-C3EF-497C-95D9-11D987C23D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44BC4AB-95A6-418F-829F-074CF68ECF4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753114-F057-4198-82AC-426194E08DF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28155"/>
      </p:ext>
    </p:extLst>
  </p:cSld>
  <p:clrMapOvr>
    <a:masterClrMapping/>
  </p:clrMapOvr>
  <p:transition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168234-0D5E-43DF-848B-ACE5A8A043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F3CC127-37F0-41D5-B6C2-A089B3C49D05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6CC601-60C5-4372-879B-3E074EF6C64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755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8E62C6C-40E6-408F-985E-4A5FF4C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44E9E-2064-4AC4-8CC3-EBB241B41D99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2CF21B1-8970-4A15-A880-ED9BB813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1923F20-7504-4D38-AEE1-E3DC6A89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B64D-8155-4940-917F-8F76110BD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021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EAD184-3E9E-41B4-97F5-1B19EBC937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F0B5DA1-6756-49E7-A0D2-ED412E3D56CD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B25162-2FE2-4730-850C-0FC098BE0FD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79039"/>
      </p:ext>
    </p:extLst>
  </p:cSld>
  <p:clrMapOvr>
    <a:masterClrMapping/>
  </p:clrMapOvr>
  <p:transition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0FB312-6946-4BE9-A444-19042C7F47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7FA3C4B-A86A-4204-A8D7-848EE1D504C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97C70-9B29-42D4-9DB0-4BF3E7FC43E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22347"/>
      </p:ext>
    </p:extLst>
  </p:cSld>
  <p:clrMapOvr>
    <a:masterClrMapping/>
  </p:clrMapOvr>
  <p:transition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09BAC7-54AF-4039-9FA7-BEECBD33D3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7467733-5CB2-4E7D-BC29-83C9033B6126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E979-CB4A-4FB5-99EE-9184B647902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9754"/>
      </p:ext>
    </p:extLst>
  </p:cSld>
  <p:clrMapOvr>
    <a:masterClrMapping/>
  </p:clrMapOvr>
  <p:transition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E57007-835D-4615-909A-555EA71C5B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E8D7436-0790-4FD7-BE27-E54B4850294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EE7EA-C430-4E2E-BB03-8D3102F73CC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40986"/>
      </p:ext>
    </p:extLst>
  </p:cSld>
  <p:clrMapOvr>
    <a:masterClrMapping/>
  </p:clrMapOvr>
  <p:transition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D4AB35-5CAE-4FD9-A9F3-5831597C05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C6DD680-D172-4263-B86D-6C78858B3F9F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06C1D-0736-49EA-9956-FC2494604F8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7451"/>
      </p:ext>
    </p:extLst>
  </p:cSld>
  <p:clrMapOvr>
    <a:masterClrMapping/>
  </p:clrMapOvr>
  <p:transition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4C7696-90BB-4AA9-9DA5-E831ECD93F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08DDA1E-CB0E-4DDE-AE4B-D93FCFD5E68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2D46E-8322-4F11-85AE-6C9FE2BDB42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82750"/>
      </p:ext>
    </p:extLst>
  </p:cSld>
  <p:clrMapOvr>
    <a:masterClrMapping/>
  </p:clrMapOvr>
  <p:transition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9902C4-8890-44F5-9ADC-349247527F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16CEF63-AF9F-48C8-A453-FA70D8DA1D57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3A785-8016-492D-A9AE-96A39F5ED65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02750"/>
      </p:ext>
    </p:extLst>
  </p:cSld>
  <p:clrMapOvr>
    <a:masterClrMapping/>
  </p:clrMapOvr>
  <p:transition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EFEDF2-B316-4C72-886B-CB5900904E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48B13E8-9014-4584-9FEB-D956871DDBBF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120022F-2A30-4F54-B170-D9FF7606E70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72557"/>
      </p:ext>
    </p:extLst>
  </p:cSld>
  <p:clrMapOvr>
    <a:masterClrMapping/>
  </p:clrMapOvr>
  <p:transition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8724F-F447-47F0-86BB-9FE69ADC9E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37264D2-9183-439F-AB95-4B457A58BF53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6846C0-30C6-45EC-9244-1FF283FECB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69281"/>
      </p:ext>
    </p:extLst>
  </p:cSld>
  <p:clrMapOvr>
    <a:masterClrMapping/>
  </p:clrMapOvr>
  <p:transition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30F97D9-D343-45AD-A846-46E15A9B4C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DCA44B3-A671-4770-84C4-7B543620D693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3B7C15-7DCA-4F66-AC31-460FFFBF9BC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8245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B70ED20-E8A4-440C-BE27-A44363DB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14FB-5BE5-4839-9276-926907182464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218E6DB-E5D6-4066-9636-0EF8B6D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4DB0C26-40E6-44FC-AF9A-95E979CE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19C81-31B7-48D6-9703-33759552A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008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73B9923-872E-498E-B8AF-B34DB77726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12634051-4A0A-47F1-98B8-C2F4D494972E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46D2F8-F7AD-4C05-BBC6-01B32E02866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428"/>
      </p:ext>
    </p:extLst>
  </p:cSld>
  <p:clrMapOvr>
    <a:masterClrMapping/>
  </p:clrMapOvr>
  <p:transition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D3262D-E222-4C6A-8814-B238ED52B8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2377EAE-0378-4BC9-8DE6-A2D0821B23D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895431-BF0D-4909-ABBA-CFC396E06D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0540"/>
      </p:ext>
    </p:extLst>
  </p:cSld>
  <p:clrMapOvr>
    <a:masterClrMapping/>
  </p:clrMapOvr>
  <p:transition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E5BFA2-CCFA-4A66-A49C-4DE17C7479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570B514-326D-4C27-98C9-2FD517E5EA9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3CF0440-0BD9-48FE-825C-6E85D021EA4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53437"/>
      </p:ext>
    </p:extLst>
  </p:cSld>
  <p:clrMapOvr>
    <a:masterClrMapping/>
  </p:clrMapOvr>
  <p:transition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9D407F-5711-4C40-9C31-8DC89B93B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E78E730-D8C7-4985-85DF-D5B6F8D230A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0910E-6EC4-4BFC-BAF1-111C3E05B99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33126"/>
      </p:ext>
    </p:extLst>
  </p:cSld>
  <p:clrMapOvr>
    <a:masterClrMapping/>
  </p:clrMapOvr>
  <p:transition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44D89C-62E7-4D66-B147-9D501AA82F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23D5B65-9C70-457F-A557-DD8340C5A598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1EA96-E93D-4C50-9CDA-65853563CED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943081"/>
      </p:ext>
    </p:extLst>
  </p:cSld>
  <p:clrMapOvr>
    <a:masterClrMapping/>
  </p:clrMapOvr>
  <p:transition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C77B56-4C88-45CE-876B-5D036F8D6F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1E14AC1-F48A-43DA-A5E2-F6E2EE275C0A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CDEF6-9D0C-4641-9549-CF45C3F2B63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40059"/>
      </p:ext>
    </p:extLst>
  </p:cSld>
  <p:clrMapOvr>
    <a:masterClrMapping/>
  </p:clrMapOvr>
  <p:transition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1D458B-DD16-453C-B1ED-7798C41134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5379B0E-D31D-4549-90F7-6FF2D54074BD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01ADD-21FC-4932-88A6-5FA46E47332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66096"/>
      </p:ext>
    </p:extLst>
  </p:cSld>
  <p:clrMapOvr>
    <a:masterClrMapping/>
  </p:clrMapOvr>
  <p:transition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55437-6656-47D6-A498-97A698276B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CD10A79-98F1-4021-AF79-2FB2CAC681A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31357-DEC7-4910-BDAC-41DBF3EB4D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58003"/>
      </p:ext>
    </p:extLst>
  </p:cSld>
  <p:clrMapOvr>
    <a:masterClrMapping/>
  </p:clrMapOvr>
  <p:transition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71AC9C-F0A9-4628-8B63-7DF056B5C5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8293D73-3229-494A-A2A7-A884D719B993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7404A-28CF-4725-BC4C-C9EDD2D87AE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8371"/>
      </p:ext>
    </p:extLst>
  </p:cSld>
  <p:clrMapOvr>
    <a:masterClrMapping/>
  </p:clrMapOvr>
  <p:transition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8ABDDD-338C-4B17-838F-24AC7CCE60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92F47CF-B5E5-4D04-B393-022B24F23BD0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4DF783-7A69-4085-AC48-12A4E48FE59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6933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5F62A434-0BD2-45E5-ADF9-B9BD0814CB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D74C643F-860D-4129-94C1-89DAC04F40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766E9-B27D-4607-A5EB-EFE0FD345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08753B-5C98-43F5-B518-C1CAAE1678B0}" type="datetimeFigureOut">
              <a:rPr lang="en-US"/>
              <a:pPr>
                <a:defRPr/>
              </a:pPr>
              <a:t>3/29/19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A53217-1556-44BF-9964-666A39DE0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0DC50A-35B1-4DF0-90CD-CE45E478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D5BDB1D-2319-4AD8-8A45-8E16FC0B39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5">
            <a:extLst>
              <a:ext uri="{FF2B5EF4-FFF2-40B4-BE49-F238E27FC236}">
                <a16:creationId xmlns:a16="http://schemas.microsoft.com/office/drawing/2014/main" id="{C8438414-B705-4D11-BE2E-0EE44680A27D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10247" name="Rectangle 13">
              <a:extLst>
                <a:ext uri="{FF2B5EF4-FFF2-40B4-BE49-F238E27FC236}">
                  <a16:creationId xmlns:a16="http://schemas.microsoft.com/office/drawing/2014/main" id="{4ED53D9D-22FC-4E68-A60E-85F3CF9AA6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8" name="Rectangle 14">
              <a:extLst>
                <a:ext uri="{FF2B5EF4-FFF2-40B4-BE49-F238E27FC236}">
                  <a16:creationId xmlns:a16="http://schemas.microsoft.com/office/drawing/2014/main" id="{63F534B0-6666-4CFE-B30E-7D914E321D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2F7D345-8D0A-4D1A-A49D-00DF4E5A2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FD81A9E-CDE3-458D-B166-224438172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F97B290-68C0-4C1C-8767-8FC1713058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D6259E4-6559-4B7E-BE1F-1292AAE38B36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8490A1C-8F0A-4E37-A722-CB2C730C56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5">
            <a:extLst>
              <a:ext uri="{FF2B5EF4-FFF2-40B4-BE49-F238E27FC236}">
                <a16:creationId xmlns:a16="http://schemas.microsoft.com/office/drawing/2014/main" id="{DC4AE95A-3CAE-4F12-BCA6-A33B3431FC49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11271" name="Rectangle 13">
              <a:extLst>
                <a:ext uri="{FF2B5EF4-FFF2-40B4-BE49-F238E27FC236}">
                  <a16:creationId xmlns:a16="http://schemas.microsoft.com/office/drawing/2014/main" id="{7C24BA4A-B8BE-48A2-AD18-57885B4073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272" name="Rectangle 14">
              <a:extLst>
                <a:ext uri="{FF2B5EF4-FFF2-40B4-BE49-F238E27FC236}">
                  <a16:creationId xmlns:a16="http://schemas.microsoft.com/office/drawing/2014/main" id="{D3D2B3C0-6226-4322-A89F-5BDF101CEA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1F33A99-D119-4EEA-84A3-0FC5F6042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6DB1474-4BE7-4F58-929A-2200AB74C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B4EFB8-808A-4BCC-AB36-B041F8F388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FE4E558-96E7-4780-8656-EE9EDB6813B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07AAD48-F8DC-48A8-AA6E-B8F5B0067F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827BCFD1-9E62-491A-A20C-2409461C53E0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12BF1738-A7CB-4D7B-9958-FB712C7632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0395AEA9-61AA-4208-8920-36F4D2795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948E92AA-F23D-454E-A621-452D7A2CA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2E073D3-F3C6-4385-9709-486F9B9C3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094F85-DFD0-472F-A393-2AC4EF1427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01A0C7E-8D87-4977-90D2-BA9D843C7E3C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B04A59A-69B9-4866-8EB4-DAFDBC815F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>
            <a:extLst>
              <a:ext uri="{FF2B5EF4-FFF2-40B4-BE49-F238E27FC236}">
                <a16:creationId xmlns:a16="http://schemas.microsoft.com/office/drawing/2014/main" id="{F1ADEFEC-5E77-4B3C-810D-51DA8A56CF5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3079" name="Rectangle 13">
              <a:extLst>
                <a:ext uri="{FF2B5EF4-FFF2-40B4-BE49-F238E27FC236}">
                  <a16:creationId xmlns:a16="http://schemas.microsoft.com/office/drawing/2014/main" id="{8CA3EE2F-CB14-4669-BBD1-3895E4F0E6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080" name="Rectangle 14">
              <a:extLst>
                <a:ext uri="{FF2B5EF4-FFF2-40B4-BE49-F238E27FC236}">
                  <a16:creationId xmlns:a16="http://schemas.microsoft.com/office/drawing/2014/main" id="{289648AB-4203-479E-90ED-A998B542A8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075" name="Rectangle 2">
            <a:extLst>
              <a:ext uri="{FF2B5EF4-FFF2-40B4-BE49-F238E27FC236}">
                <a16:creationId xmlns:a16="http://schemas.microsoft.com/office/drawing/2014/main" id="{620001C6-79A1-4A26-A57A-D3B25CFFD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2BCF268A-3DA4-462A-B080-9F25FC647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B1BC1F-4760-4EBC-B2F8-617C856ABB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4C6E85B-3102-4583-8339-02CBB7A7D84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AF0B28B-1919-4F71-893A-D26A871D75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>
            <a:extLst>
              <a:ext uri="{FF2B5EF4-FFF2-40B4-BE49-F238E27FC236}">
                <a16:creationId xmlns:a16="http://schemas.microsoft.com/office/drawing/2014/main" id="{8A540F60-1EDE-4AE9-AF66-11BB07BC46B2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4103" name="Rectangle 13">
              <a:extLst>
                <a:ext uri="{FF2B5EF4-FFF2-40B4-BE49-F238E27FC236}">
                  <a16:creationId xmlns:a16="http://schemas.microsoft.com/office/drawing/2014/main" id="{222C2F1A-DAB3-4D24-9D6C-40D8FB883D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104" name="Rectangle 14">
              <a:extLst>
                <a:ext uri="{FF2B5EF4-FFF2-40B4-BE49-F238E27FC236}">
                  <a16:creationId xmlns:a16="http://schemas.microsoft.com/office/drawing/2014/main" id="{17F70B33-336D-4E26-B85E-21BF175A2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4099" name="Rectangle 2">
            <a:extLst>
              <a:ext uri="{FF2B5EF4-FFF2-40B4-BE49-F238E27FC236}">
                <a16:creationId xmlns:a16="http://schemas.microsoft.com/office/drawing/2014/main" id="{98A3945A-91AF-4BE7-862A-72916BA8B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033787F-7DF5-486A-916C-E98857C8C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3B346D9-0735-4794-9CBA-71216AB799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33A8603-2F42-4903-B004-DF4B5B482186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465C95-FE35-4470-8ADE-960F9C4FC8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5">
            <a:extLst>
              <a:ext uri="{FF2B5EF4-FFF2-40B4-BE49-F238E27FC236}">
                <a16:creationId xmlns:a16="http://schemas.microsoft.com/office/drawing/2014/main" id="{4EF40D0F-C948-4BE5-B0D5-74EC8A14895D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5127" name="Rectangle 13">
              <a:extLst>
                <a:ext uri="{FF2B5EF4-FFF2-40B4-BE49-F238E27FC236}">
                  <a16:creationId xmlns:a16="http://schemas.microsoft.com/office/drawing/2014/main" id="{0080A2BB-0C23-4C1C-ACEE-D8C6BED274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128" name="Rectangle 14">
              <a:extLst>
                <a:ext uri="{FF2B5EF4-FFF2-40B4-BE49-F238E27FC236}">
                  <a16:creationId xmlns:a16="http://schemas.microsoft.com/office/drawing/2014/main" id="{3E83D88E-E274-484F-BEF7-873B118E3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5123" name="Rectangle 2">
            <a:extLst>
              <a:ext uri="{FF2B5EF4-FFF2-40B4-BE49-F238E27FC236}">
                <a16:creationId xmlns:a16="http://schemas.microsoft.com/office/drawing/2014/main" id="{72D67FB6-430F-4167-BEA4-A0CB66C45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AD3257-D886-4A8E-A044-C70871F23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32EC9E1-55CF-488B-9F5A-4877BD7E78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7470684-D61D-452F-974A-7617CD24667F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7490AC7-6481-48F0-9E7F-036F19E36C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5">
            <a:extLst>
              <a:ext uri="{FF2B5EF4-FFF2-40B4-BE49-F238E27FC236}">
                <a16:creationId xmlns:a16="http://schemas.microsoft.com/office/drawing/2014/main" id="{9649FE38-052A-444C-A90C-72B10BA1BDAE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6151" name="Rectangle 13">
              <a:extLst>
                <a:ext uri="{FF2B5EF4-FFF2-40B4-BE49-F238E27FC236}">
                  <a16:creationId xmlns:a16="http://schemas.microsoft.com/office/drawing/2014/main" id="{6761765A-D89C-411F-B643-AEEE6127E7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152" name="Rectangle 14">
              <a:extLst>
                <a:ext uri="{FF2B5EF4-FFF2-40B4-BE49-F238E27FC236}">
                  <a16:creationId xmlns:a16="http://schemas.microsoft.com/office/drawing/2014/main" id="{A74B9F28-074E-428E-B6FB-0E38D7B8D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5BE02B-4602-49AF-AE48-0E7C29EAC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35BEE0B-3DEA-49D6-930C-5979ABAD1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78D5E3-7F1B-4964-860D-2D5DB85B46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417629E-6BAE-47B7-8386-18C4997A514F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9218EE5-274F-4545-9383-A70FF3BBC5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5">
            <a:extLst>
              <a:ext uri="{FF2B5EF4-FFF2-40B4-BE49-F238E27FC236}">
                <a16:creationId xmlns:a16="http://schemas.microsoft.com/office/drawing/2014/main" id="{8D135E2E-01D4-4DAF-BC74-8F4689EAFEE5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7175" name="Rectangle 13">
              <a:extLst>
                <a:ext uri="{FF2B5EF4-FFF2-40B4-BE49-F238E27FC236}">
                  <a16:creationId xmlns:a16="http://schemas.microsoft.com/office/drawing/2014/main" id="{84363F9B-333B-4970-B070-EC41AE43A9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76" name="Rectangle 14">
              <a:extLst>
                <a:ext uri="{FF2B5EF4-FFF2-40B4-BE49-F238E27FC236}">
                  <a16:creationId xmlns:a16="http://schemas.microsoft.com/office/drawing/2014/main" id="{0F0084BA-AC40-449D-A277-52AF8DAB1A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7171" name="Rectangle 2">
            <a:extLst>
              <a:ext uri="{FF2B5EF4-FFF2-40B4-BE49-F238E27FC236}">
                <a16:creationId xmlns:a16="http://schemas.microsoft.com/office/drawing/2014/main" id="{563DB72A-F782-4CA9-8E99-7A5AD8C3F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88100E9-F5CF-4058-A87E-06C2DDCED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07A339-C849-44E7-997B-7F7AA2DCB9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AE29449-C90B-45AF-9942-0C4513F77357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A18E9F5-8824-4391-AF7B-C504D4B2B9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>
            <a:extLst>
              <a:ext uri="{FF2B5EF4-FFF2-40B4-BE49-F238E27FC236}">
                <a16:creationId xmlns:a16="http://schemas.microsoft.com/office/drawing/2014/main" id="{B4F2DC44-943F-4205-9B07-E024264213EE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8199" name="Rectangle 13">
              <a:extLst>
                <a:ext uri="{FF2B5EF4-FFF2-40B4-BE49-F238E27FC236}">
                  <a16:creationId xmlns:a16="http://schemas.microsoft.com/office/drawing/2014/main" id="{2E1F2485-8EC5-47E5-98A0-316C0DADBA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200" name="Rectangle 14">
              <a:extLst>
                <a:ext uri="{FF2B5EF4-FFF2-40B4-BE49-F238E27FC236}">
                  <a16:creationId xmlns:a16="http://schemas.microsoft.com/office/drawing/2014/main" id="{611EDE89-109D-493D-8ED5-33A1544963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8195" name="Rectangle 2">
            <a:extLst>
              <a:ext uri="{FF2B5EF4-FFF2-40B4-BE49-F238E27FC236}">
                <a16:creationId xmlns:a16="http://schemas.microsoft.com/office/drawing/2014/main" id="{876585DD-9287-4D68-82B2-5C2BEF9FD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C405455-512A-4A66-9519-93211223D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DB4927-4766-4AA1-A4CF-545DCB1F9E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9A7A0E8-D174-4C92-80E4-4F368816E0D1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DB4FD8-D792-49AA-B99D-34E5F782B0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5">
            <a:extLst>
              <a:ext uri="{FF2B5EF4-FFF2-40B4-BE49-F238E27FC236}">
                <a16:creationId xmlns:a16="http://schemas.microsoft.com/office/drawing/2014/main" id="{31CC44D0-09A9-45CC-8722-889F2FB687DD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9223" name="Rectangle 13">
              <a:extLst>
                <a:ext uri="{FF2B5EF4-FFF2-40B4-BE49-F238E27FC236}">
                  <a16:creationId xmlns:a16="http://schemas.microsoft.com/office/drawing/2014/main" id="{51DD0AD2-8E7F-4EE7-A2E9-E67EB01E4B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224" name="Rectangle 14">
              <a:extLst>
                <a:ext uri="{FF2B5EF4-FFF2-40B4-BE49-F238E27FC236}">
                  <a16:creationId xmlns:a16="http://schemas.microsoft.com/office/drawing/2014/main" id="{7CC294CC-0C6D-45C9-B4BE-371B14D3EC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pt-BR" altLang="pt-BR" sz="9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9219" name="Rectangle 2">
            <a:extLst>
              <a:ext uri="{FF2B5EF4-FFF2-40B4-BE49-F238E27FC236}">
                <a16:creationId xmlns:a16="http://schemas.microsoft.com/office/drawing/2014/main" id="{1A2C4E4E-121F-43F0-93DF-B90836444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31788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7931661-535C-45B7-9AD3-F88505632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0544FD-A0D8-4A7F-8642-F860DA939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F597D29-3F84-47E6-B432-C176AD283397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4D38ADB-D817-400B-8478-168C0DEA9C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CB1AA3A6-C194-47BB-BD67-D9B0ACB234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1100" dirty="0" err="1">
                <a:solidFill>
                  <a:srgbClr val="FFFFFF"/>
                </a:solidFill>
                <a:latin typeface="Calibri" panose="020F0502020204030204" pitchFamily="34" charset="0"/>
              </a:rPr>
              <a:t>Pagina</a:t>
            </a:r>
            <a:r>
              <a:rPr lang="en-GB" altLang="en-US" sz="110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fld id="{4DE1D579-E505-4DF9-AF94-2BB40B4E6A1D}" type="slidenum">
              <a:rPr lang="en-GB" altLang="en-US" sz="1100">
                <a:solidFill>
                  <a:srgbClr val="FFFFFF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>
                  <a:srgbClr val="FFFFFF"/>
                </a:buClr>
                <a:buFont typeface="Arial" panose="020B0604020202020204" pitchFamily="34" charset="0"/>
                <a:buNone/>
              </a:pPr>
              <a:t>1</a:t>
            </a:fld>
            <a:endParaRPr lang="en-GB" altLang="en-US" sz="11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Rectangle 8">
            <a:extLst>
              <a:ext uri="{FF2B5EF4-FFF2-40B4-BE49-F238E27FC236}">
                <a16:creationId xmlns:a16="http://schemas.microsoft.com/office/drawing/2014/main" id="{266E599F-4B1A-48F5-8285-06022DEC8D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1100">
                <a:solidFill>
                  <a:srgbClr val="FFFFFF"/>
                </a:solidFill>
                <a:latin typeface="Calibri" panose="020F0502020204030204" pitchFamily="34" charset="0"/>
              </a:rPr>
              <a:t>Pagina </a:t>
            </a:r>
            <a:fld id="{E4A96E1A-68BC-44D8-85D0-3FCC79A033C3}" type="slidenum">
              <a:rPr lang="en-GB" altLang="en-US" sz="1100">
                <a:solidFill>
                  <a:srgbClr val="FFFFFF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>
                  <a:srgbClr val="FFFFFF"/>
                </a:buClr>
                <a:buFont typeface="Arial" panose="020B0604020202020204" pitchFamily="34" charset="0"/>
                <a:buNone/>
              </a:pPr>
              <a:t>1</a:t>
            </a:fld>
            <a:endParaRPr lang="en-GB" altLang="en-US" sz="11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DAF923C7-A1B9-410F-8D52-74F1E041461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676275"/>
            <a:ext cx="12190413" cy="1541463"/>
          </a:xfrm>
        </p:spPr>
        <p:txBody>
          <a:bodyPr/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en-US" sz="4400" b="1">
                <a:solidFill>
                  <a:srgbClr val="822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&amp; Regression Energy Trees with Network Predictors</a:t>
            </a:r>
          </a:p>
        </p:txBody>
      </p:sp>
      <p:grpSp>
        <p:nvGrpSpPr>
          <p:cNvPr id="13317" name="Group 2">
            <a:extLst>
              <a:ext uri="{FF2B5EF4-FFF2-40B4-BE49-F238E27FC236}">
                <a16:creationId xmlns:a16="http://schemas.microsoft.com/office/drawing/2014/main" id="{17DB0BBB-8A20-4D89-B5FC-A4B62F20376C}"/>
              </a:ext>
            </a:extLst>
          </p:cNvPr>
          <p:cNvGrpSpPr>
            <a:grpSpLocks/>
          </p:cNvGrpSpPr>
          <p:nvPr/>
        </p:nvGrpSpPr>
        <p:grpSpPr bwMode="auto">
          <a:xfrm>
            <a:off x="0" y="2881313"/>
            <a:ext cx="12192000" cy="4114800"/>
            <a:chOff x="-1" y="1728"/>
            <a:chExt cx="5761" cy="2592"/>
          </a:xfrm>
        </p:grpSpPr>
        <p:pic>
          <p:nvPicPr>
            <p:cNvPr id="13320" name="Picture 3">
              <a:extLst>
                <a:ext uri="{FF2B5EF4-FFF2-40B4-BE49-F238E27FC236}">
                  <a16:creationId xmlns:a16="http://schemas.microsoft.com/office/drawing/2014/main" id="{67AB4DAB-6974-46E5-B9C5-B113728D9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Rectangle 4">
              <a:extLst>
                <a:ext uri="{FF2B5EF4-FFF2-40B4-BE49-F238E27FC236}">
                  <a16:creationId xmlns:a16="http://schemas.microsoft.com/office/drawing/2014/main" id="{ADF28328-98BC-441B-A04D-9F09EBCE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u="sng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322" name="Picture 5">
              <a:extLst>
                <a:ext uri="{FF2B5EF4-FFF2-40B4-BE49-F238E27FC236}">
                  <a16:creationId xmlns:a16="http://schemas.microsoft.com/office/drawing/2014/main" id="{3A614880-777D-4333-B593-7B9687592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864"/>
              <a:ext cx="5761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3318" name="Text Box 10">
            <a:extLst>
              <a:ext uri="{FF2B5EF4-FFF2-40B4-BE49-F238E27FC236}">
                <a16:creationId xmlns:a16="http://schemas.microsoft.com/office/drawing/2014/main" id="{7A56D29B-B8FD-4A98-BC14-35829840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60928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319" name="CasellaDiTesto 12">
            <a:extLst>
              <a:ext uri="{FF2B5EF4-FFF2-40B4-BE49-F238E27FC236}">
                <a16:creationId xmlns:a16="http://schemas.microsoft.com/office/drawing/2014/main" id="{3581DB74-CAB6-4500-B6AA-3F0B601A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4784725"/>
            <a:ext cx="10094913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en-US" sz="2800" b="1">
                <a:solidFill>
                  <a:schemeClr val="bg1"/>
                </a:solidFill>
                <a:latin typeface="Calibri" panose="020F0502020204030204" pitchFamily="34" charset="0"/>
              </a:rPr>
              <a:t>Gabriel Mesquita Nespoli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en-US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Advisor: Prof. Pierpaolo Brutti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Co-Advisor: Dr. Riccardo Giubilei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FE1259-C257-41CA-A70B-4A36AA5F8692}"/>
              </a:ext>
            </a:extLst>
          </p:cNvPr>
          <p:cNvSpPr/>
          <p:nvPr/>
        </p:nvSpPr>
        <p:spPr>
          <a:xfrm>
            <a:off x="1368836" y="4386196"/>
            <a:ext cx="9557501" cy="1538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90F0FB-505C-4D53-A05F-077428BD8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5662" y="1280319"/>
                <a:ext cx="9660676" cy="2940952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it-IT" altLang="pt-BR" dirty="0"/>
                  <a:t>Step 1: global test if there is association between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pt-BR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it-IT" alt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altLang="pt-B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altLang="pt-BR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it-IT" altLang="pt-BR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altLang="pt-BR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it-IT" altLang="pt-BR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it-IT" altLang="pt-BR" dirty="0"/>
              </a:p>
              <a:p>
                <a:pPr eaLnBrk="1" hangingPunct="1">
                  <a:defRPr/>
                </a:pPr>
                <a:r>
                  <a:rPr lang="it-IT" altLang="pt-BR" dirty="0"/>
                  <a:t>Step 2: choose the covariate associated to the minimum </a:t>
                </a:r>
                <a:br>
                  <a:rPr lang="it-IT" altLang="pt-BR" dirty="0"/>
                </a:br>
                <a:r>
                  <a:rPr lang="it-IT" altLang="pt-BR" dirty="0" err="1"/>
                  <a:t>p-value</a:t>
                </a:r>
                <a:endParaRPr lang="it-IT" altLang="pt-BR" dirty="0"/>
              </a:p>
              <a:p>
                <a:pPr eaLnBrk="1" hangingPunct="1">
                  <a:defRPr/>
                </a:pPr>
                <a:r>
                  <a:rPr lang="it-IT" altLang="pt-BR" b="1" dirty="0">
                    <a:solidFill>
                      <a:srgbClr val="0D0305"/>
                    </a:solidFill>
                  </a:rPr>
                  <a:t>Step 3: choose the property of the covariate associated to the minimum p-value</a:t>
                </a:r>
              </a:p>
              <a:p>
                <a:pPr eaLnBrk="1" hangingPunct="1">
                  <a:defRPr/>
                </a:pPr>
                <a:r>
                  <a:rPr lang="it-IT" altLang="pt-BR" dirty="0">
                    <a:solidFill>
                      <a:srgbClr val="0D0305"/>
                    </a:solidFill>
                  </a:rPr>
                  <a:t>Step 4: split data into two subsets in the point that minimizes the variance of Y in the subsets</a:t>
                </a:r>
              </a:p>
              <a:p>
                <a:pPr eaLnBrk="1" hangingPunct="1">
                  <a:defRPr/>
                </a:pPr>
                <a:r>
                  <a:rPr lang="it-IT" altLang="pt-BR" dirty="0">
                    <a:solidFill>
                      <a:srgbClr val="0D0305"/>
                    </a:solidFill>
                  </a:rPr>
                  <a:t>Step 5: iterate from step 1 to 5 on the two subsets</a:t>
                </a:r>
              </a:p>
              <a:p>
                <a:pPr marL="0" indent="0" eaLnBrk="1" hangingPunct="1">
                  <a:buNone/>
                  <a:defRPr/>
                </a:pPr>
                <a:endParaRPr lang="it-IT" dirty="0">
                  <a:solidFill>
                    <a:srgbClr val="0D0305"/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it-IT" dirty="0">
                    <a:solidFill>
                      <a:srgbClr val="0D0305"/>
                    </a:solidFill>
                  </a:rPr>
                  <a:t>   Unbiased variable selection based on energy statistics, that are:</a:t>
                </a:r>
              </a:p>
              <a:p>
                <a:pPr lvl="1" eaLnBrk="1" hangingPunct="1">
                  <a:defRPr/>
                </a:pPr>
                <a:r>
                  <a:rPr lang="en-US" dirty="0">
                    <a:solidFill>
                      <a:srgbClr val="0D0305"/>
                    </a:solidFill>
                  </a:rPr>
                  <a:t>Functions of statistical distance between observations</a:t>
                </a:r>
              </a:p>
              <a:p>
                <a:pPr lvl="1" eaLnBrk="1" hangingPunct="1">
                  <a:defRPr/>
                </a:pPr>
                <a:r>
                  <a:rPr lang="en-US" dirty="0">
                    <a:solidFill>
                      <a:srgbClr val="0D0305"/>
                    </a:solidFill>
                  </a:rPr>
                  <a:t>Zero when an underlying statistical null hypothesis of independence is true</a:t>
                </a:r>
                <a:endParaRPr lang="it-IT" dirty="0">
                  <a:solidFill>
                    <a:srgbClr val="0D0305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90F0FB-505C-4D53-A05F-077428BD8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5662" y="1280319"/>
                <a:ext cx="9660676" cy="2940952"/>
              </a:xfrm>
              <a:blipFill>
                <a:blip r:embed="rId2"/>
                <a:stretch>
                  <a:fillRect l="-526" t="-1724" r="-1051" b="-58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0A4AAA73-E2DB-A749-A354-A8FDEC25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Energy Trees Algorithm (II)</a:t>
            </a:r>
          </a:p>
        </p:txBody>
      </p:sp>
    </p:spTree>
    <p:extLst>
      <p:ext uri="{BB962C8B-B14F-4D97-AF65-F5344CB8AC3E}">
        <p14:creationId xmlns:p14="http://schemas.microsoft.com/office/powerpoint/2010/main" val="390020256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155499A4-A601-43CB-AA7C-F1F4EC8EA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8" y="984250"/>
            <a:ext cx="4362450" cy="4883150"/>
          </a:xfrm>
        </p:spPr>
        <p:txBody>
          <a:bodyPr/>
          <a:lstStyle/>
          <a:p>
            <a:pPr eaLnBrk="1" hangingPunct="1"/>
            <a:r>
              <a:rPr lang="it-IT" altLang="pt-BR"/>
              <a:t>K-core decomposition</a:t>
            </a:r>
          </a:p>
          <a:p>
            <a:pPr eaLnBrk="1" hangingPunct="1"/>
            <a:r>
              <a:rPr lang="it-IT" altLang="pt-BR"/>
              <a:t>K-shell</a:t>
            </a:r>
          </a:p>
          <a:p>
            <a:pPr eaLnBrk="1" hangingPunct="1"/>
            <a:r>
              <a:rPr lang="it-IT" altLang="pt-BR"/>
              <a:t>Degeneracy: highest k-core</a:t>
            </a:r>
            <a:endParaRPr lang="en-US" altLang="pt-BR"/>
          </a:p>
        </p:txBody>
      </p:sp>
      <p:pic>
        <p:nvPicPr>
          <p:cNvPr id="21508" name="Gráfico 9" descr="Seta: curva no sentido horário">
            <a:extLst>
              <a:ext uri="{FF2B5EF4-FFF2-40B4-BE49-F238E27FC236}">
                <a16:creationId xmlns:a16="http://schemas.microsoft.com/office/drawing/2014/main" id="{02AD30B5-04F8-4AF3-A5A4-007AFA3F6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46918">
            <a:off x="5007226" y="1825026"/>
            <a:ext cx="4508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CaixaDeTexto 4">
            <a:extLst>
              <a:ext uri="{FF2B5EF4-FFF2-40B4-BE49-F238E27FC236}">
                <a16:creationId xmlns:a16="http://schemas.microsoft.com/office/drawing/2014/main" id="{A638DF87-2E09-41B0-AF03-8040A2B98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175" y="1460500"/>
            <a:ext cx="3370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b="1" dirty="0">
                <a:solidFill>
                  <a:schemeClr val="tx1"/>
                </a:solidFill>
                <a:latin typeface="Calibri" panose="020F0502020204030204" pitchFamily="34" charset="0"/>
              </a:rPr>
              <a:t>Shell </a:t>
            </a:r>
            <a:r>
              <a:rPr lang="it-IT" altLang="pt-BR" b="1" dirty="0" err="1">
                <a:solidFill>
                  <a:schemeClr val="tx1"/>
                </a:solidFill>
                <a:latin typeface="Calibri" panose="020F0502020204030204" pitchFamily="34" charset="0"/>
              </a:rPr>
              <a:t>index</a:t>
            </a:r>
            <a:r>
              <a:rPr lang="it-IT" altLang="pt-BR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pt-BR" b="1" dirty="0" err="1">
                <a:solidFill>
                  <a:schemeClr val="tx1"/>
                </a:solidFill>
                <a:latin typeface="Calibri" panose="020F0502020204030204" pitchFamily="34" charset="0"/>
              </a:rPr>
              <a:t>distribution</a:t>
            </a:r>
            <a:r>
              <a:rPr lang="it-IT" altLang="pt-BR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pt-BR" b="1" dirty="0" err="1">
                <a:solidFill>
                  <a:schemeClr val="tx1"/>
                </a:solidFill>
                <a:latin typeface="Calibri" panose="020F0502020204030204" pitchFamily="34" charset="0"/>
              </a:rPr>
              <a:t>vector</a:t>
            </a:r>
            <a:endParaRPr lang="en-US" altLang="pt-BR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487" name="CaixaDeTexto 2">
            <a:extLst>
              <a:ext uri="{FF2B5EF4-FFF2-40B4-BE49-F238E27FC236}">
                <a16:creationId xmlns:a16="http://schemas.microsoft.com/office/drawing/2014/main" id="{3F70A64B-F7CA-42B0-B9AF-36102680E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0" y="1798638"/>
            <a:ext cx="579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it-IT" altLang="pt-BR" dirty="0">
                <a:solidFill>
                  <a:srgbClr val="0D0305"/>
                </a:solidFill>
                <a:latin typeface="+mn-lt"/>
              </a:rPr>
              <a:t>n(g) = (0,10,3,4,0,0,0,0,0,0,0,0,0,0,0,0,0)</a:t>
            </a:r>
            <a:endParaRPr lang="pt-BR" altLang="pt-BR" dirty="0">
              <a:solidFill>
                <a:srgbClr val="0D0305"/>
              </a:solidFill>
              <a:latin typeface="+mn-lt"/>
            </a:endParaRPr>
          </a:p>
        </p:txBody>
      </p:sp>
      <p:sp>
        <p:nvSpPr>
          <p:cNvPr id="21511" name="CaixaDeTexto 4">
            <a:extLst>
              <a:ext uri="{FF2B5EF4-FFF2-40B4-BE49-F238E27FC236}">
                <a16:creationId xmlns:a16="http://schemas.microsoft.com/office/drawing/2014/main" id="{4737F02E-8C49-4E46-9FBF-404235BF4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632200"/>
            <a:ext cx="33925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b="1" dirty="0">
                <a:solidFill>
                  <a:schemeClr val="tx1"/>
                </a:solidFill>
                <a:latin typeface="Calibri" panose="020F0502020204030204" pitchFamily="34" charset="0"/>
              </a:rPr>
              <a:t>Shell </a:t>
            </a:r>
            <a:r>
              <a:rPr lang="it-IT" altLang="pt-BR" b="1" dirty="0" err="1">
                <a:solidFill>
                  <a:schemeClr val="tx1"/>
                </a:solidFill>
                <a:latin typeface="Calibri" panose="020F0502020204030204" pitchFamily="34" charset="0"/>
              </a:rPr>
              <a:t>index</a:t>
            </a:r>
            <a:r>
              <a:rPr lang="it-IT" altLang="pt-BR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pt-BR" b="1" dirty="0" err="1">
                <a:solidFill>
                  <a:schemeClr val="tx1"/>
                </a:solidFill>
                <a:latin typeface="Calibri" panose="020F0502020204030204" pitchFamily="34" charset="0"/>
              </a:rPr>
              <a:t>distribution</a:t>
            </a:r>
            <a:r>
              <a:rPr lang="it-IT" altLang="pt-BR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pt-BR" b="1" dirty="0" err="1">
                <a:solidFill>
                  <a:schemeClr val="tx1"/>
                </a:solidFill>
                <a:latin typeface="Calibri" panose="020F0502020204030204" pitchFamily="34" charset="0"/>
              </a:rPr>
              <a:t>matrix</a:t>
            </a:r>
            <a:endParaRPr lang="en-US" altLang="pt-BR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CaixaDeTexto 4">
            <a:extLst>
              <a:ext uri="{FF2B5EF4-FFF2-40B4-BE49-F238E27FC236}">
                <a16:creationId xmlns:a16="http://schemas.microsoft.com/office/drawing/2014/main" id="{69ECCF08-815D-4CB6-A6D6-2FE2A18A7EB8}"/>
              </a:ext>
            </a:extLst>
          </p:cNvPr>
          <p:cNvSpPr txBox="1">
            <a:spLocks noChangeArrowheads="1"/>
          </p:cNvSpPr>
          <p:nvPr/>
        </p:nvSpPr>
        <p:spPr bwMode="auto">
          <a:xfrm rot="20293786">
            <a:off x="9015413" y="2586038"/>
            <a:ext cx="1436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pt-BR" sz="2000" dirty="0">
                <a:solidFill>
                  <a:schemeClr val="bg1">
                    <a:lumMod val="50000"/>
                  </a:schemeClr>
                </a:solidFill>
              </a:rPr>
              <a:t>...all graphs</a:t>
            </a:r>
            <a:endParaRPr lang="en-US" alt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513" name="Imagem 1">
            <a:extLst>
              <a:ext uri="{FF2B5EF4-FFF2-40B4-BE49-F238E27FC236}">
                <a16:creationId xmlns:a16="http://schemas.microsoft.com/office/drawing/2014/main" id="{AFD6BF9B-2209-4E4E-A339-3C02E183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517775"/>
            <a:ext cx="3268662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CB4DFED-15C2-4670-9343-32C697AD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66884"/>
              </p:ext>
            </p:extLst>
          </p:nvPr>
        </p:nvGraphicFramePr>
        <p:xfrm>
          <a:off x="5849938" y="4030298"/>
          <a:ext cx="5848350" cy="167798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24385697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4210299864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93537206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358487077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384478762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4118062645"/>
                    </a:ext>
                  </a:extLst>
                </a:gridCol>
              </a:tblGrid>
              <a:tr h="542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2354154742"/>
                  </a:ext>
                </a:extLst>
              </a:tr>
              <a:tr h="283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2069899475"/>
                  </a:ext>
                </a:extLst>
              </a:tr>
              <a:tr h="283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3529399803"/>
                  </a:ext>
                </a:extLst>
              </a:tr>
              <a:tr h="283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4183258035"/>
                  </a:ext>
                </a:extLst>
              </a:tr>
              <a:tr h="28389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pt-BR" sz="1800" b="0" i="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..</a:t>
                      </a: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/>
                </a:tc>
                <a:extLst>
                  <a:ext uri="{0D108BD9-81ED-4DB2-BD59-A6C34878D82A}">
                    <a16:rowId xmlns:a16="http://schemas.microsoft.com/office/drawing/2014/main" val="3907614817"/>
                  </a:ext>
                </a:extLst>
              </a:tr>
            </a:tbl>
          </a:graphicData>
        </a:graphic>
      </p:graphicFrame>
      <p:pic>
        <p:nvPicPr>
          <p:cNvPr id="21558" name="Gráfico 9" descr="Seta: curva no sentido horário">
            <a:extLst>
              <a:ext uri="{FF2B5EF4-FFF2-40B4-BE49-F238E27FC236}">
                <a16:creationId xmlns:a16="http://schemas.microsoft.com/office/drawing/2014/main" id="{4D535DDA-5B19-4F25-B518-11D89B66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74875"/>
            <a:ext cx="703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33F3271C-9994-3744-B59A-51E6BC7D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Energy Trees for Graph Covariates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08753-3F0F-4911-B67E-C6DD0C4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71" y="1163876"/>
            <a:ext cx="6014573" cy="1566798"/>
          </a:xfrm>
        </p:spPr>
        <p:txBody>
          <a:bodyPr/>
          <a:lstStyle/>
          <a:p>
            <a:r>
              <a:rPr lang="it-IT" b="1" dirty="0"/>
              <a:t>Classification problem</a:t>
            </a:r>
          </a:p>
          <a:p>
            <a:pPr lvl="1"/>
            <a:r>
              <a:rPr lang="it-IT" dirty="0"/>
              <a:t>50 runs</a:t>
            </a:r>
          </a:p>
          <a:p>
            <a:pPr lvl="1"/>
            <a:r>
              <a:rPr lang="it-IT" dirty="0"/>
              <a:t>100 bipartite x 100 ER-random graphs</a:t>
            </a:r>
          </a:p>
          <a:p>
            <a:pPr lvl="1"/>
            <a:r>
              <a:rPr lang="it-IT" altLang="pt-BR" dirty="0"/>
              <a:t>80:20 training/test set ration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2D14890-19B2-4BA9-AC3B-823673540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56829"/>
              </p:ext>
            </p:extLst>
          </p:nvPr>
        </p:nvGraphicFramePr>
        <p:xfrm>
          <a:off x="7240042" y="1654975"/>
          <a:ext cx="4440803" cy="113537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043898">
                  <a:extLst>
                    <a:ext uri="{9D8B030D-6E8A-4147-A177-3AD203B41FA5}">
                      <a16:colId xmlns:a16="http://schemas.microsoft.com/office/drawing/2014/main" val="1400589540"/>
                    </a:ext>
                  </a:extLst>
                </a:gridCol>
                <a:gridCol w="1396905">
                  <a:extLst>
                    <a:ext uri="{9D8B030D-6E8A-4147-A177-3AD203B41FA5}">
                      <a16:colId xmlns:a16="http://schemas.microsoft.com/office/drawing/2014/main" val="1670794393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Acc.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114061321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Classification</a:t>
                      </a:r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 Energy </a:t>
                      </a:r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Tree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0</a:t>
                      </a:r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.7400</a:t>
                      </a: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408284946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CART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0.7390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3320607701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Ctree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0.7295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394310279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2961543-B0D1-4D6D-AFAB-D2231C18285A}"/>
              </a:ext>
            </a:extLst>
          </p:cNvPr>
          <p:cNvSpPr txBox="1">
            <a:spLocks/>
          </p:cNvSpPr>
          <p:nvPr/>
        </p:nvSpPr>
        <p:spPr bwMode="auto">
          <a:xfrm>
            <a:off x="1227559" y="3157597"/>
            <a:ext cx="6014573" cy="260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b="1" kern="0" dirty="0"/>
              <a:t>Regression problem</a:t>
            </a:r>
          </a:p>
          <a:p>
            <a:pPr lvl="1"/>
            <a:r>
              <a:rPr lang="it-IT" kern="0" dirty="0"/>
              <a:t>50 runs</a:t>
            </a:r>
          </a:p>
          <a:p>
            <a:pPr lvl="1"/>
            <a:r>
              <a:rPr lang="it-IT" kern="0" dirty="0"/>
              <a:t>100 bipartite + 100 ER-random graphs</a:t>
            </a:r>
          </a:p>
          <a:p>
            <a:endParaRPr lang="it-IT" altLang="pt-BR" kern="0" dirty="0"/>
          </a:p>
          <a:p>
            <a:endParaRPr lang="it-IT" altLang="pt-BR" kern="0" dirty="0"/>
          </a:p>
          <a:p>
            <a:pPr marL="0" indent="0">
              <a:buNone/>
            </a:pPr>
            <a:r>
              <a:rPr lang="it-IT" altLang="pt-BR" kern="0" dirty="0"/>
              <a:t>   Y ~ N(10,2)			 Y ~ N(30,3)</a:t>
            </a:r>
          </a:p>
          <a:p>
            <a:pPr lvl="1"/>
            <a:r>
              <a:rPr lang="it-IT" altLang="pt-BR" kern="0" dirty="0"/>
              <a:t>80:20 training/test set ration</a:t>
            </a:r>
            <a:endParaRPr lang="it-IT" kern="0" dirty="0"/>
          </a:p>
          <a:p>
            <a:endParaRPr lang="it-IT" kern="0" dirty="0"/>
          </a:p>
          <a:p>
            <a:endParaRPr lang="it-IT" kern="0" dirty="0"/>
          </a:p>
          <a:p>
            <a:endParaRPr lang="pt-BR" kern="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024C74A-51C3-47C8-858D-29ED3852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98252"/>
              </p:ext>
            </p:extLst>
          </p:nvPr>
        </p:nvGraphicFramePr>
        <p:xfrm>
          <a:off x="7240042" y="3892098"/>
          <a:ext cx="4440803" cy="113537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043898">
                  <a:extLst>
                    <a:ext uri="{9D8B030D-6E8A-4147-A177-3AD203B41FA5}">
                      <a16:colId xmlns:a16="http://schemas.microsoft.com/office/drawing/2014/main" val="1400589540"/>
                    </a:ext>
                  </a:extLst>
                </a:gridCol>
                <a:gridCol w="1396905">
                  <a:extLst>
                    <a:ext uri="{9D8B030D-6E8A-4147-A177-3AD203B41FA5}">
                      <a16:colId xmlns:a16="http://schemas.microsoft.com/office/drawing/2014/main" val="1670794393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MRMSE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114061321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Regression</a:t>
                      </a:r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 Energy </a:t>
                      </a:r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Tree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  8.5071</a:t>
                      </a:r>
                      <a:endParaRPr lang="pt-BR" sz="1800" u="none" strike="noStrike" dirty="0">
                        <a:solidFill>
                          <a:srgbClr val="0D0305"/>
                        </a:solidFill>
                        <a:effectLst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408284946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CART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  8.7025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3320607701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Ctree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10.4867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394310279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4DE8ADD-D87E-4BBA-B907-1664E2481B51}"/>
              </a:ext>
            </a:extLst>
          </p:cNvPr>
          <p:cNvCxnSpPr>
            <a:cxnSpLocks/>
          </p:cNvCxnSpPr>
          <p:nvPr/>
        </p:nvCxnSpPr>
        <p:spPr>
          <a:xfrm flipH="1">
            <a:off x="2517732" y="4359058"/>
            <a:ext cx="438410" cy="60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672689E-7BC4-47D1-B29D-183F6B7BAE97}"/>
              </a:ext>
            </a:extLst>
          </p:cNvPr>
          <p:cNvCxnSpPr>
            <a:cxnSpLocks/>
          </p:cNvCxnSpPr>
          <p:nvPr/>
        </p:nvCxnSpPr>
        <p:spPr>
          <a:xfrm>
            <a:off x="5411238" y="4359058"/>
            <a:ext cx="513573" cy="60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448FB1E-B040-D14D-9EFE-ED1E07C25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Analysis - Simulation studies</a:t>
            </a:r>
          </a:p>
        </p:txBody>
      </p:sp>
    </p:spTree>
    <p:extLst>
      <p:ext uri="{BB962C8B-B14F-4D97-AF65-F5344CB8AC3E}">
        <p14:creationId xmlns:p14="http://schemas.microsoft.com/office/powerpoint/2010/main" val="391780213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F61AAD99-B794-4848-BA06-99BF3A299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804" y="331788"/>
            <a:ext cx="11880196" cy="504825"/>
          </a:xfrm>
        </p:spPr>
        <p:txBody>
          <a:bodyPr/>
          <a:lstStyle/>
          <a:p>
            <a:pPr eaLnBrk="1" hangingPunct="1"/>
            <a:r>
              <a:rPr lang="it-IT" altLang="pt-BR" b="1" dirty="0">
                <a:latin typeface="+mn-lt"/>
              </a:rPr>
              <a:t>Analysis – Topology of roads / fatal vehicle crashes (FVC)</a:t>
            </a:r>
            <a:endParaRPr lang="en-US" altLang="pt-BR" b="1" dirty="0">
              <a:latin typeface="+mn-lt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E67F304-83C5-431A-993C-5A5691A9D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54323"/>
              </p:ext>
            </p:extLst>
          </p:nvPr>
        </p:nvGraphicFramePr>
        <p:xfrm>
          <a:off x="5473700" y="1305532"/>
          <a:ext cx="6407349" cy="211612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49327">
                  <a:extLst>
                    <a:ext uri="{9D8B030D-6E8A-4147-A177-3AD203B41FA5}">
                      <a16:colId xmlns:a16="http://schemas.microsoft.com/office/drawing/2014/main" val="3243856970"/>
                    </a:ext>
                  </a:extLst>
                </a:gridCol>
                <a:gridCol w="949327">
                  <a:extLst>
                    <a:ext uri="{9D8B030D-6E8A-4147-A177-3AD203B41FA5}">
                      <a16:colId xmlns:a16="http://schemas.microsoft.com/office/drawing/2014/main" val="4210299864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293537206"/>
                    </a:ext>
                  </a:extLst>
                </a:gridCol>
                <a:gridCol w="949327">
                  <a:extLst>
                    <a:ext uri="{9D8B030D-6E8A-4147-A177-3AD203B41FA5}">
                      <a16:colId xmlns:a16="http://schemas.microsoft.com/office/drawing/2014/main" val="3584870773"/>
                    </a:ext>
                  </a:extLst>
                </a:gridCol>
                <a:gridCol w="949327">
                  <a:extLst>
                    <a:ext uri="{9D8B030D-6E8A-4147-A177-3AD203B41FA5}">
                      <a16:colId xmlns:a16="http://schemas.microsoft.com/office/drawing/2014/main" val="3844787623"/>
                    </a:ext>
                  </a:extLst>
                </a:gridCol>
                <a:gridCol w="1516252">
                  <a:extLst>
                    <a:ext uri="{9D8B030D-6E8A-4147-A177-3AD203B41FA5}">
                      <a16:colId xmlns:a16="http://schemas.microsoft.com/office/drawing/2014/main" val="4118062645"/>
                    </a:ext>
                  </a:extLst>
                </a:gridCol>
              </a:tblGrid>
              <a:tr h="4130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4-shell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 FVC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2354154742"/>
                  </a:ext>
                </a:extLst>
              </a:tr>
              <a:tr h="2117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30495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38562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2069899475"/>
                  </a:ext>
                </a:extLst>
              </a:tr>
              <a:tr h="2117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187281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379310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252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864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3529399803"/>
                  </a:ext>
                </a:extLst>
              </a:tr>
              <a:tr h="2117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156358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362440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377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457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4183258035"/>
                  </a:ext>
                </a:extLst>
              </a:tr>
              <a:tr h="2117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151885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392486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376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919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3907614817"/>
                  </a:ext>
                </a:extLst>
              </a:tr>
              <a:tr h="2714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469050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1143306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969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3304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3002161528"/>
                  </a:ext>
                </a:extLst>
              </a:tr>
              <a:tr h="2117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137967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309849</a:t>
                      </a:r>
                      <a:endParaRPr lang="pt-BR" sz="1800" b="0" i="0" u="none" strike="noStrike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696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  <a:latin typeface="+mn-lt"/>
                        </a:rPr>
                        <a:t>600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253410690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A8A5AF2-7E7F-4CBF-867A-893D8EFDB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5432"/>
              </p:ext>
            </p:extLst>
          </p:nvPr>
        </p:nvGraphicFramePr>
        <p:xfrm>
          <a:off x="7069172" y="4340264"/>
          <a:ext cx="4002053" cy="113537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43162">
                  <a:extLst>
                    <a:ext uri="{9D8B030D-6E8A-4147-A177-3AD203B41FA5}">
                      <a16:colId xmlns:a16="http://schemas.microsoft.com/office/drawing/2014/main" val="1400589540"/>
                    </a:ext>
                  </a:extLst>
                </a:gridCol>
                <a:gridCol w="1258891">
                  <a:extLst>
                    <a:ext uri="{9D8B030D-6E8A-4147-A177-3AD203B41FA5}">
                      <a16:colId xmlns:a16="http://schemas.microsoft.com/office/drawing/2014/main" val="1670794393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114061321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Regression</a:t>
                      </a:r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 Energy </a:t>
                      </a:r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Tree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457.09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408284946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CART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476.83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3320607701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solidFill>
                            <a:srgbClr val="0D0305"/>
                          </a:solidFill>
                          <a:effectLst/>
                        </a:rPr>
                        <a:t>Ctree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D0305"/>
                          </a:solidFill>
                          <a:effectLst/>
                        </a:rPr>
                        <a:t>567.03</a:t>
                      </a:r>
                      <a:endParaRPr lang="pt-BR" sz="1800" b="0" i="0" u="none" strike="noStrike" dirty="0">
                        <a:solidFill>
                          <a:srgbClr val="0D030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3" marB="0" anchor="b"/>
                </a:tc>
                <a:extLst>
                  <a:ext uri="{0D108BD9-81ED-4DB2-BD59-A6C34878D82A}">
                    <a16:rowId xmlns:a16="http://schemas.microsoft.com/office/drawing/2014/main" val="394310279"/>
                  </a:ext>
                </a:extLst>
              </a:tr>
            </a:tbl>
          </a:graphicData>
        </a:graphic>
      </p:graphicFrame>
      <p:pic>
        <p:nvPicPr>
          <p:cNvPr id="22634" name="Imagem 3">
            <a:extLst>
              <a:ext uri="{FF2B5EF4-FFF2-40B4-BE49-F238E27FC236}">
                <a16:creationId xmlns:a16="http://schemas.microsoft.com/office/drawing/2014/main" id="{C2C6D0D4-C899-4CE0-8246-3A172D6C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3" y="1131888"/>
            <a:ext cx="5005714" cy="283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5" name="Espaço Reservado para Conteúdo 2">
            <a:extLst>
              <a:ext uri="{FF2B5EF4-FFF2-40B4-BE49-F238E27FC236}">
                <a16:creationId xmlns:a16="http://schemas.microsoft.com/office/drawing/2014/main" id="{240CF401-CD1E-4F66-90C2-001CBB92F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0775" y="4586288"/>
            <a:ext cx="4352925" cy="900112"/>
          </a:xfrm>
        </p:spPr>
        <p:txBody>
          <a:bodyPr/>
          <a:lstStyle/>
          <a:p>
            <a:pPr eaLnBrk="1" hangingPunct="1"/>
            <a:r>
              <a:rPr lang="it-IT" altLang="pt-BR" dirty="0"/>
              <a:t>51 observations</a:t>
            </a:r>
          </a:p>
          <a:p>
            <a:pPr eaLnBrk="1" hangingPunct="1"/>
            <a:r>
              <a:rPr lang="it-IT" altLang="pt-BR" dirty="0"/>
              <a:t>80:20 training/test set ratio</a:t>
            </a:r>
            <a:endParaRPr lang="it-IT" altLang="pt-BR" sz="1200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F44F868E-CE60-47CC-9E24-2AF4273D1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1093474"/>
            <a:ext cx="10080625" cy="504825"/>
          </a:xfrm>
        </p:spPr>
        <p:txBody>
          <a:bodyPr/>
          <a:lstStyle/>
          <a:p>
            <a:pPr eaLnBrk="1" hangingPunct="1"/>
            <a:r>
              <a:rPr lang="it-IT" altLang="pt-BR" b="1" dirty="0">
                <a:latin typeface="+mn-lt"/>
              </a:rPr>
              <a:t>Conclusions</a:t>
            </a:r>
            <a:endParaRPr lang="en-US" altLang="pt-BR" b="1" dirty="0">
              <a:latin typeface="+mn-lt"/>
            </a:endParaRPr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ACA35B3B-8B27-4F34-9AAD-670A37E9E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8" y="1752600"/>
            <a:ext cx="10080625" cy="4114800"/>
          </a:xfrm>
        </p:spPr>
        <p:txBody>
          <a:bodyPr/>
          <a:lstStyle/>
          <a:p>
            <a:pPr eaLnBrk="1" hangingPunct="1"/>
            <a:r>
              <a:rPr lang="it-IT" altLang="pt-BR" dirty="0">
                <a:solidFill>
                  <a:srgbClr val="0D0305"/>
                </a:solidFill>
              </a:rPr>
              <a:t>Extended the Energy Tree to work with network covariates</a:t>
            </a:r>
          </a:p>
          <a:p>
            <a:pPr eaLnBrk="1" hangingPunct="1"/>
            <a:r>
              <a:rPr lang="en-US" altLang="pt-BR" dirty="0">
                <a:solidFill>
                  <a:srgbClr val="0D0305"/>
                </a:solidFill>
              </a:rPr>
              <a:t>High efficient tree-based method</a:t>
            </a:r>
          </a:p>
          <a:p>
            <a:pPr lvl="1" eaLnBrk="1" hangingPunct="1"/>
            <a:r>
              <a:rPr lang="en-US" altLang="pt-BR" dirty="0">
                <a:solidFill>
                  <a:srgbClr val="0D0305"/>
                </a:solidFill>
              </a:rPr>
              <a:t>Best performing algorithm in 70% of all analyses</a:t>
            </a:r>
          </a:p>
          <a:p>
            <a:pPr lvl="1" eaLnBrk="1" hangingPunct="1"/>
            <a:endParaRPr lang="en-US" altLang="pt-BR" dirty="0">
              <a:solidFill>
                <a:srgbClr val="0D0305"/>
              </a:solidFill>
            </a:endParaRPr>
          </a:p>
          <a:p>
            <a:pPr marL="457200" lvl="1" indent="0" eaLnBrk="1" hangingPunct="1">
              <a:buNone/>
            </a:pPr>
            <a:endParaRPr lang="en-US" altLang="pt-BR" dirty="0">
              <a:solidFill>
                <a:srgbClr val="0D0305"/>
              </a:solidFill>
            </a:endParaRPr>
          </a:p>
          <a:p>
            <a:pPr marL="0" indent="0" eaLnBrk="1" hangingPunct="1">
              <a:buNone/>
            </a:pPr>
            <a:endParaRPr lang="en-US" altLang="pt-BR" dirty="0">
              <a:solidFill>
                <a:srgbClr val="0D0305"/>
              </a:solidFill>
            </a:endParaRPr>
          </a:p>
          <a:p>
            <a:pPr eaLnBrk="1" hangingPunct="1"/>
            <a:r>
              <a:rPr lang="en-US" altLang="pt-BR" dirty="0">
                <a:solidFill>
                  <a:srgbClr val="0D0305"/>
                </a:solidFill>
              </a:rPr>
              <a:t>Allow weights on edges or nodes</a:t>
            </a:r>
          </a:p>
          <a:p>
            <a:pPr eaLnBrk="1" hangingPunct="1"/>
            <a:r>
              <a:rPr lang="en-US" altLang="pt-BR" dirty="0">
                <a:solidFill>
                  <a:srgbClr val="0D0305"/>
                </a:solidFill>
              </a:rPr>
              <a:t>Alternative k-core decomposition to work with directed graphs</a:t>
            </a:r>
          </a:p>
          <a:p>
            <a:pPr eaLnBrk="1" hangingPunct="1"/>
            <a:r>
              <a:rPr lang="en-US" altLang="pt-BR" dirty="0">
                <a:solidFill>
                  <a:srgbClr val="0D0305"/>
                </a:solidFill>
              </a:rPr>
              <a:t>Real case with both functional and network data</a:t>
            </a:r>
          </a:p>
          <a:p>
            <a:pPr eaLnBrk="1" hangingPunct="1"/>
            <a:endParaRPr lang="en-US" altLang="pt-BR" dirty="0">
              <a:solidFill>
                <a:srgbClr val="0D0305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47DB1BE-F209-41BA-9D13-2E4C7A68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574" y="3354231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it-IT" altLang="pt-BR" b="1" kern="0" dirty="0">
                <a:latin typeface="+mn-lt"/>
              </a:rPr>
              <a:t>Future work</a:t>
            </a:r>
            <a:endParaRPr lang="en-US" altLang="pt-BR" b="1" kern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397838D0-6663-4FCA-9117-F21F1392C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6449" y="1828800"/>
            <a:ext cx="3938827" cy="2104369"/>
          </a:xfrm>
        </p:spPr>
        <p:txBody>
          <a:bodyPr/>
          <a:lstStyle/>
          <a:p>
            <a:pPr eaLnBrk="1" hangingPunct="1"/>
            <a:r>
              <a:rPr lang="it-IT" altLang="pt-BR" sz="4400" dirty="0">
                <a:latin typeface="+mn-lt"/>
              </a:rPr>
              <a:t>THANK YOU!</a:t>
            </a:r>
            <a:br>
              <a:rPr lang="it-IT" altLang="pt-BR" sz="4400" dirty="0">
                <a:latin typeface="+mn-lt"/>
              </a:rPr>
            </a:br>
            <a:br>
              <a:rPr lang="it-IT" altLang="pt-BR" sz="4400" dirty="0">
                <a:latin typeface="+mn-lt"/>
              </a:rPr>
            </a:br>
            <a:r>
              <a:rPr lang="it-IT" altLang="pt-BR" sz="4400" dirty="0">
                <a:latin typeface="+mn-lt"/>
              </a:rPr>
              <a:t>QUESTIONS?</a:t>
            </a:r>
            <a:endParaRPr lang="en-US" altLang="pt-BR" sz="4400" dirty="0">
              <a:latin typeface="+mn-lt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24F9ECE-618C-46A4-9A37-512C3EDB703C}"/>
              </a:ext>
            </a:extLst>
          </p:cNvPr>
          <p:cNvCxnSpPr>
            <a:cxnSpLocks/>
          </p:cNvCxnSpPr>
          <p:nvPr/>
        </p:nvCxnSpPr>
        <p:spPr>
          <a:xfrm>
            <a:off x="4616450" y="4022725"/>
            <a:ext cx="382609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CC243A3-A307-429C-8936-7351E14D786E}"/>
              </a:ext>
            </a:extLst>
          </p:cNvPr>
          <p:cNvCxnSpPr>
            <a:cxnSpLocks/>
          </p:cNvCxnSpPr>
          <p:nvPr/>
        </p:nvCxnSpPr>
        <p:spPr>
          <a:xfrm>
            <a:off x="4616450" y="1782763"/>
            <a:ext cx="382609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9EE3057B-B465-47D6-A1E6-F8342212E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882" y="331788"/>
            <a:ext cx="11719118" cy="504825"/>
          </a:xfrm>
        </p:spPr>
        <p:txBody>
          <a:bodyPr/>
          <a:lstStyle/>
          <a:p>
            <a:pPr eaLnBrk="1" hangingPunct="1"/>
            <a:r>
              <a:rPr lang="it-IT" altLang="pt-BR" b="1" dirty="0">
                <a:latin typeface="+mn-lt"/>
              </a:rPr>
              <a:t>Main goal</a:t>
            </a:r>
            <a:endParaRPr lang="en-US" altLang="pt-BR" b="1" dirty="0"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D8858F-E02A-469E-B173-43896C72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8" y="1810062"/>
            <a:ext cx="11260784" cy="32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916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9EE3057B-B465-47D6-A1E6-F8342212E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882" y="331788"/>
            <a:ext cx="10080625" cy="504825"/>
          </a:xfrm>
        </p:spPr>
        <p:txBody>
          <a:bodyPr/>
          <a:lstStyle/>
          <a:p>
            <a:pPr eaLnBrk="1" hangingPunct="1"/>
            <a:r>
              <a:rPr lang="it-IT" altLang="pt-BR" b="1" dirty="0">
                <a:latin typeface="+mn-lt"/>
              </a:rPr>
              <a:t>Main goal</a:t>
            </a:r>
            <a:endParaRPr lang="en-US" altLang="pt-BR" b="1" dirty="0">
              <a:latin typeface="+mn-lt"/>
            </a:endParaRPr>
          </a:p>
        </p:txBody>
      </p:sp>
      <p:pic>
        <p:nvPicPr>
          <p:cNvPr id="6" name="Imagem 4">
            <a:extLst>
              <a:ext uri="{FF2B5EF4-FFF2-40B4-BE49-F238E27FC236}">
                <a16:creationId xmlns:a16="http://schemas.microsoft.com/office/drawing/2014/main" id="{BE2146BC-0016-D240-AE6B-BE4AB8ECD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0" y="1810063"/>
            <a:ext cx="11260779" cy="32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109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790BA2BF-6AAF-44F1-98DE-42A5536A8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9" y="1752600"/>
            <a:ext cx="4825630" cy="2489616"/>
          </a:xfrm>
        </p:spPr>
        <p:txBody>
          <a:bodyPr/>
          <a:lstStyle/>
          <a:p>
            <a:pPr eaLnBrk="1" hangingPunct="1"/>
            <a:r>
              <a:rPr lang="it-IT" altLang="pt-BR" dirty="0"/>
              <a:t>Introduction</a:t>
            </a:r>
          </a:p>
          <a:p>
            <a:pPr eaLnBrk="1" hangingPunct="1"/>
            <a:r>
              <a:rPr lang="it-IT" altLang="pt-BR" dirty="0"/>
              <a:t>Energy Tree</a:t>
            </a:r>
          </a:p>
          <a:p>
            <a:pPr lvl="1" eaLnBrk="1" hangingPunct="1"/>
            <a:r>
              <a:rPr lang="it-IT" altLang="pt-BR" sz="1600" dirty="0"/>
              <a:t>Distance Covariance and Correlation</a:t>
            </a:r>
          </a:p>
          <a:p>
            <a:pPr lvl="1" eaLnBrk="1" hangingPunct="1"/>
            <a:r>
              <a:rPr lang="it-IT" altLang="pt-BR" sz="1600" dirty="0"/>
              <a:t>Energy Tree on Graphs</a:t>
            </a:r>
          </a:p>
          <a:p>
            <a:pPr lvl="1" eaLnBrk="1" hangingPunct="1"/>
            <a:r>
              <a:rPr lang="it-IT" altLang="pt-BR" sz="1600" dirty="0"/>
              <a:t>Splitting Rule and Stop Condition</a:t>
            </a:r>
          </a:p>
          <a:p>
            <a:pPr eaLnBrk="1" hangingPunct="1"/>
            <a:r>
              <a:rPr lang="it-IT" altLang="pt-BR" dirty="0"/>
              <a:t>Analysis</a:t>
            </a:r>
          </a:p>
          <a:p>
            <a:pPr eaLnBrk="1" hangingPunct="1"/>
            <a:r>
              <a:rPr lang="it-IT" altLang="pt-BR" dirty="0" err="1"/>
              <a:t>Conclusions</a:t>
            </a:r>
            <a:endParaRPr lang="it-IT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829F0D-8BF2-4B4A-8DA3-40B54E3F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29" y="-609422"/>
            <a:ext cx="6773295" cy="677329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77BFF48-87B5-754F-AE8E-5EF72DAB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Outline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2575BF-7901-483D-8D4B-9E02B2DE5166}"/>
              </a:ext>
            </a:extLst>
          </p:cNvPr>
          <p:cNvSpPr/>
          <p:nvPr/>
        </p:nvSpPr>
        <p:spPr>
          <a:xfrm>
            <a:off x="359549" y="4712625"/>
            <a:ext cx="6283802" cy="118997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9EB0EE6A-05F2-4EBC-850A-3A8A356F5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5305" y="1154537"/>
            <a:ext cx="5992290" cy="4693836"/>
          </a:xfrm>
        </p:spPr>
        <p:txBody>
          <a:bodyPr/>
          <a:lstStyle/>
          <a:p>
            <a:pPr eaLnBrk="1" hangingPunct="1"/>
            <a:r>
              <a:rPr lang="en-US" altLang="pt-BR" b="1" dirty="0"/>
              <a:t>CART Decision Tree</a:t>
            </a:r>
            <a:r>
              <a:rPr lang="en-US" altLang="pt-BR" dirty="0"/>
              <a:t> </a:t>
            </a:r>
          </a:p>
          <a:p>
            <a:pPr lvl="1" eaLnBrk="1" hangingPunct="1"/>
            <a:r>
              <a:rPr lang="en-US" altLang="pt-BR" dirty="0"/>
              <a:t>Exhaustive search of the split point with Gini impurity (classification) or Variance (regression).</a:t>
            </a:r>
          </a:p>
          <a:p>
            <a:pPr lvl="1" eaLnBrk="1" hangingPunct="1"/>
            <a:r>
              <a:rPr lang="en-US" altLang="pt-BR" dirty="0"/>
              <a:t>Biased selection of variables.</a:t>
            </a:r>
            <a:br>
              <a:rPr lang="en-US" altLang="pt-BR" dirty="0"/>
            </a:br>
            <a:endParaRPr lang="en-US" altLang="pt-BR" dirty="0"/>
          </a:p>
          <a:p>
            <a:pPr eaLnBrk="1" hangingPunct="1"/>
            <a:r>
              <a:rPr lang="en-US" altLang="pt-BR" b="1" dirty="0"/>
              <a:t>Conditional Inference Tree</a:t>
            </a:r>
          </a:p>
          <a:p>
            <a:pPr lvl="1" eaLnBrk="1" hangingPunct="1"/>
            <a:r>
              <a:rPr lang="en-US" altLang="pt-BR" dirty="0"/>
              <a:t>Avoids exhaustive search by selecting the covariate most associated to the response by running </a:t>
            </a:r>
            <a:r>
              <a:rPr lang="en-US" altLang="pt-BR" u="sng" dirty="0"/>
              <a:t>association tests</a:t>
            </a:r>
            <a:r>
              <a:rPr lang="en-US" altLang="pt-BR" dirty="0"/>
              <a:t>.</a:t>
            </a:r>
            <a:br>
              <a:rPr lang="en-US" altLang="pt-BR" dirty="0"/>
            </a:br>
            <a:endParaRPr lang="en-US" altLang="pt-BR" dirty="0"/>
          </a:p>
          <a:p>
            <a:pPr marL="0" indent="0" algn="ctr" eaLnBrk="1" hangingPunct="1">
              <a:buNone/>
            </a:pPr>
            <a:r>
              <a:rPr lang="en-US" altLang="pt-BR" u="sng" dirty="0"/>
              <a:t>None</a:t>
            </a:r>
            <a:r>
              <a:rPr lang="en-US" altLang="pt-BR" dirty="0"/>
              <a:t> of these methods is general enough to work with complex explanatory variables like functions or networks.</a:t>
            </a:r>
          </a:p>
        </p:txBody>
      </p:sp>
      <p:pic>
        <p:nvPicPr>
          <p:cNvPr id="16388" name="Imagem 1">
            <a:extLst>
              <a:ext uri="{FF2B5EF4-FFF2-40B4-BE49-F238E27FC236}">
                <a16:creationId xmlns:a16="http://schemas.microsoft.com/office/drawing/2014/main" id="{DB043DFD-FA45-4F36-AA2D-43E41D80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95" y="638175"/>
            <a:ext cx="2811462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Imagem 2">
            <a:extLst>
              <a:ext uri="{FF2B5EF4-FFF2-40B4-BE49-F238E27FC236}">
                <a16:creationId xmlns:a16="http://schemas.microsoft.com/office/drawing/2014/main" id="{1FA4D97D-3026-47D5-9557-05ABD0236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2805135"/>
            <a:ext cx="30543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0FDB733-C08B-C64E-87B5-A3C73913F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Introduction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659C20A-85AC-4DE1-BCEE-5373F3BF689B}"/>
              </a:ext>
            </a:extLst>
          </p:cNvPr>
          <p:cNvSpPr/>
          <p:nvPr/>
        </p:nvSpPr>
        <p:spPr>
          <a:xfrm>
            <a:off x="1055687" y="5121845"/>
            <a:ext cx="9447716" cy="820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53A68F-3527-4C23-8A24-B067BDF128E9}"/>
              </a:ext>
            </a:extLst>
          </p:cNvPr>
          <p:cNvSpPr/>
          <p:nvPr/>
        </p:nvSpPr>
        <p:spPr>
          <a:xfrm>
            <a:off x="1055687" y="4146835"/>
            <a:ext cx="9447716" cy="82045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1EF2518-89DC-4BFC-A63A-D4F7E33F388A}"/>
                  </a:ext>
                </a:extLst>
              </p:cNvPr>
              <p:cNvSpPr txBox="1"/>
              <p:nvPr/>
            </p:nvSpPr>
            <p:spPr>
              <a:xfrm>
                <a:off x="3456505" y="1471808"/>
                <a:ext cx="4646080" cy="879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00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p>
                          </m:sSubSup>
                        </m:e>
                      </m:nary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0D0305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1EF2518-89DC-4BFC-A63A-D4F7E33F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05" y="1471808"/>
                <a:ext cx="4646080" cy="879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7949B19A-E241-1242-B206-A7A01B22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Conditional Inference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88D4C09-7C70-3F4D-8E1F-C5732AB92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5688" y="976313"/>
                <a:ext cx="10080625" cy="511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it-IT" altLang="pt-BR" kern="0" dirty="0"/>
                  <a:t>Step 1: global test if there is association between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pt-BR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pt-BR" kern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it-IT" altLang="pt-BR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altLang="pt-BR" kern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altLang="pt-BR" kern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it-IT" altLang="pt-BR" kern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pt-BR" kern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altLang="pt-BR" kern="0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it-IT" altLang="pt-BR" kern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it-IT" altLang="pt-BR" kern="0" dirty="0"/>
              </a:p>
              <a:p>
                <a:pPr eaLnBrk="1" hangingPunct="1">
                  <a:defRPr/>
                </a:pPr>
                <a:endParaRPr lang="it-IT" altLang="pt-BR" kern="0" dirty="0">
                  <a:solidFill>
                    <a:srgbClr val="0D0305"/>
                  </a:solidFill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it-IT" altLang="pt-BR" kern="0" dirty="0">
                  <a:solidFill>
                    <a:srgbClr val="0D0305"/>
                  </a:solidFill>
                </a:endParaRPr>
              </a:p>
              <a:p>
                <a:pPr eaLnBrk="1" hangingPunct="1">
                  <a:defRPr/>
                </a:pPr>
                <a:endParaRPr lang="it-IT" altLang="pt-BR" kern="0" dirty="0">
                  <a:solidFill>
                    <a:srgbClr val="0D0305"/>
                  </a:solidFill>
                </a:endParaRPr>
              </a:p>
              <a:p>
                <a:pPr eaLnBrk="1" hangingPunct="1">
                  <a:defRPr/>
                </a:pPr>
                <a:r>
                  <a:rPr lang="it-IT" altLang="pt-BR" kern="0" dirty="0">
                    <a:solidFill>
                      <a:srgbClr val="0D0305"/>
                    </a:solidFill>
                  </a:rPr>
                  <a:t>Step 2: choose the feature associated to the minimum p-value</a:t>
                </a:r>
              </a:p>
              <a:p>
                <a:pPr eaLnBrk="1" hangingPunct="1">
                  <a:defRPr/>
                </a:pPr>
                <a:r>
                  <a:rPr lang="it-IT" altLang="pt-BR" kern="0" dirty="0">
                    <a:solidFill>
                      <a:schemeClr val="bg1">
                        <a:lumMod val="65000"/>
                      </a:schemeClr>
                    </a:solidFill>
                  </a:rPr>
                  <a:t>Step 3: split data into two subsets in the point that minimizes the variance of Y in the subsets</a:t>
                </a:r>
              </a:p>
              <a:p>
                <a:pPr eaLnBrk="1" hangingPunct="1">
                  <a:defRPr/>
                </a:pPr>
                <a:r>
                  <a:rPr lang="it-IT" altLang="pt-BR" kern="0" dirty="0">
                    <a:solidFill>
                      <a:schemeClr val="bg1">
                        <a:lumMod val="65000"/>
                      </a:schemeClr>
                    </a:solidFill>
                  </a:rPr>
                  <a:t>Step 4: iterate from step 1 to 4 on the two subsets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it-IT" altLang="pt-BR" kern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it-IT" b="1" kern="0" dirty="0">
                    <a:solidFill>
                      <a:srgbClr val="0D0305"/>
                    </a:solidFill>
                  </a:rPr>
                  <a:t>Problem</a:t>
                </a:r>
                <a:r>
                  <a:rPr lang="it-IT" kern="0" dirty="0">
                    <a:solidFill>
                      <a:srgbClr val="0D0305"/>
                    </a:solidFill>
                  </a:rPr>
                  <a:t>: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it’s</a:t>
                </a:r>
                <a:r>
                  <a:rPr lang="it-IT" kern="0" dirty="0">
                    <a:solidFill>
                      <a:srgbClr val="0D0305"/>
                    </a:solidFill>
                  </a:rPr>
                  <a:t> hard to measure the association between data of different nature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it-IT" sz="1400" kern="0" dirty="0">
                  <a:solidFill>
                    <a:srgbClr val="0D0305"/>
                  </a:solidFill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it-IT" b="1" kern="0" dirty="0">
                    <a:solidFill>
                      <a:srgbClr val="0D0305"/>
                    </a:solidFill>
                  </a:rPr>
                  <a:t>Energy statistics</a:t>
                </a:r>
                <a:r>
                  <a:rPr lang="it-IT" kern="0" dirty="0">
                    <a:solidFill>
                      <a:srgbClr val="0D0305"/>
                    </a:solidFill>
                  </a:rPr>
                  <a:t> gives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us</a:t>
                </a:r>
                <a:r>
                  <a:rPr lang="it-IT" kern="0" dirty="0">
                    <a:solidFill>
                      <a:srgbClr val="0D0305"/>
                    </a:solidFill>
                  </a:rPr>
                  <a:t> a </a:t>
                </a:r>
                <a:r>
                  <a:rPr lang="it-IT" u="sng" kern="0" dirty="0" err="1">
                    <a:solidFill>
                      <a:srgbClr val="0D0305"/>
                    </a:solidFill>
                  </a:rPr>
                  <a:t>unified</a:t>
                </a:r>
                <a:r>
                  <a:rPr lang="it-IT" kern="0" dirty="0">
                    <a:solidFill>
                      <a:srgbClr val="0D0305"/>
                    </a:solidFill>
                  </a:rPr>
                  <a:t> framework to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measure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association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it-IT" kern="0" dirty="0" err="1">
                    <a:solidFill>
                      <a:srgbClr val="0D0305"/>
                    </a:solidFill>
                  </a:rPr>
                  <a:t>between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complex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as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well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as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simple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objects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possibly</a:t>
                </a:r>
                <a:r>
                  <a:rPr lang="it-IT" kern="0" dirty="0">
                    <a:solidFill>
                      <a:srgbClr val="0D0305"/>
                    </a:solidFill>
                  </a:rPr>
                  <a:t> </a:t>
                </a:r>
                <a:r>
                  <a:rPr lang="it-IT" kern="0" dirty="0" err="1">
                    <a:solidFill>
                      <a:srgbClr val="0D0305"/>
                    </a:solidFill>
                  </a:rPr>
                  <a:t>different</a:t>
                </a:r>
                <a:r>
                  <a:rPr lang="it-IT" kern="0" dirty="0">
                    <a:solidFill>
                      <a:srgbClr val="0D0305"/>
                    </a:solidFill>
                  </a:rPr>
                  <a:t> in nature</a:t>
                </a:r>
              </a:p>
              <a:p>
                <a:pPr marL="1333500" lvl="3" indent="0" eaLnBrk="1" hangingPunct="1">
                  <a:buFont typeface="Wingdings" panose="05000000000000000000" pitchFamily="2" charset="2"/>
                  <a:buNone/>
                  <a:defRPr/>
                </a:pPr>
                <a:endParaRPr lang="it-IT" kern="0" dirty="0">
                  <a:solidFill>
                    <a:srgbClr val="0D0305"/>
                  </a:solidFill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it-IT" altLang="pt-BR" kern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eaLnBrk="1" hangingPunct="1">
                  <a:defRPr/>
                </a:pPr>
                <a:endParaRPr lang="en-US" altLang="pt-BR" kern="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88D4C09-7C70-3F4D-8E1F-C5732AB9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5688" y="976313"/>
                <a:ext cx="10080625" cy="5119687"/>
              </a:xfrm>
              <a:prstGeom prst="rect">
                <a:avLst/>
              </a:prstGeom>
              <a:blipFill>
                <a:blip r:embed="rId4"/>
                <a:stretch>
                  <a:fillRect l="-503" t="-7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1742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FE1259-C257-41CA-A70B-4A36AA5F8692}"/>
              </a:ext>
            </a:extLst>
          </p:cNvPr>
          <p:cNvSpPr/>
          <p:nvPr/>
        </p:nvSpPr>
        <p:spPr>
          <a:xfrm>
            <a:off x="1368836" y="4386196"/>
            <a:ext cx="9557501" cy="1538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90F0FB-505C-4D53-A05F-077428BD8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5662" y="1280319"/>
                <a:ext cx="9660676" cy="2940952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it-IT" altLang="pt-BR" dirty="0"/>
                  <a:t>Step 1: global test if there is association between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pt-BR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it-IT" alt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altLang="pt-B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altLang="pt-BR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it-IT" altLang="pt-BR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altLang="pt-BR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it-IT" altLang="pt-BR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it-IT" altLang="pt-BR" dirty="0"/>
              </a:p>
              <a:p>
                <a:pPr eaLnBrk="1" hangingPunct="1">
                  <a:defRPr/>
                </a:pPr>
                <a:r>
                  <a:rPr lang="it-IT" altLang="pt-BR" b="1" dirty="0"/>
                  <a:t>Step 2: choose the covariate associated to the minimum p-value</a:t>
                </a:r>
              </a:p>
              <a:p>
                <a:pPr eaLnBrk="1" hangingPunct="1">
                  <a:defRPr/>
                </a:pPr>
                <a:r>
                  <a:rPr lang="it-IT" altLang="pt-BR" dirty="0">
                    <a:solidFill>
                      <a:srgbClr val="0D0305"/>
                    </a:solidFill>
                  </a:rPr>
                  <a:t>Step 3: choose the </a:t>
                </a:r>
                <a:r>
                  <a:rPr lang="it-IT" altLang="pt-BR" b="1" u="sng" dirty="0">
                    <a:solidFill>
                      <a:srgbClr val="0D0305"/>
                    </a:solidFill>
                  </a:rPr>
                  <a:t>property of the covariate</a:t>
                </a:r>
                <a:r>
                  <a:rPr lang="it-IT" altLang="pt-BR" dirty="0">
                    <a:solidFill>
                      <a:srgbClr val="0D0305"/>
                    </a:solidFill>
                  </a:rPr>
                  <a:t> associated to the minimum p-value</a:t>
                </a:r>
              </a:p>
              <a:p>
                <a:pPr eaLnBrk="1" hangingPunct="1">
                  <a:defRPr/>
                </a:pPr>
                <a:r>
                  <a:rPr lang="it-IT" altLang="pt-BR" dirty="0">
                    <a:solidFill>
                      <a:srgbClr val="0D0305"/>
                    </a:solidFill>
                  </a:rPr>
                  <a:t>Step 4: split data into two subsets in the point that minimizes the variance of Y in the subsets</a:t>
                </a:r>
              </a:p>
              <a:p>
                <a:pPr eaLnBrk="1" hangingPunct="1">
                  <a:defRPr/>
                </a:pPr>
                <a:r>
                  <a:rPr lang="it-IT" altLang="pt-BR" dirty="0">
                    <a:solidFill>
                      <a:srgbClr val="0D0305"/>
                    </a:solidFill>
                  </a:rPr>
                  <a:t>Step 5: iterate from step 1 to 5 on the two subsets</a:t>
                </a:r>
              </a:p>
              <a:p>
                <a:pPr marL="0" indent="0" eaLnBrk="1" hangingPunct="1">
                  <a:buNone/>
                  <a:defRPr/>
                </a:pPr>
                <a:endParaRPr lang="it-IT" dirty="0">
                  <a:solidFill>
                    <a:srgbClr val="0D0305"/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it-IT" dirty="0">
                    <a:solidFill>
                      <a:srgbClr val="0D0305"/>
                    </a:solidFill>
                  </a:rPr>
                  <a:t>   Unbiased variable selection based on energy statistics, that are:</a:t>
                </a:r>
              </a:p>
              <a:p>
                <a:pPr lvl="1" eaLnBrk="1" hangingPunct="1">
                  <a:defRPr/>
                </a:pPr>
                <a:r>
                  <a:rPr lang="en-US" dirty="0">
                    <a:solidFill>
                      <a:srgbClr val="0D0305"/>
                    </a:solidFill>
                  </a:rPr>
                  <a:t>Functions of statistical distance between observations</a:t>
                </a:r>
              </a:p>
              <a:p>
                <a:pPr lvl="1" eaLnBrk="1" hangingPunct="1">
                  <a:defRPr/>
                </a:pPr>
                <a:r>
                  <a:rPr lang="en-US" dirty="0">
                    <a:solidFill>
                      <a:srgbClr val="0D0305"/>
                    </a:solidFill>
                  </a:rPr>
                  <a:t>Zero when an underlying statistical null hypothesis of independence is true</a:t>
                </a:r>
                <a:endParaRPr lang="it-IT" dirty="0">
                  <a:solidFill>
                    <a:srgbClr val="0D0305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90F0FB-505C-4D53-A05F-077428BD8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5662" y="1280319"/>
                <a:ext cx="9660676" cy="2940952"/>
              </a:xfrm>
              <a:blipFill>
                <a:blip r:embed="rId2"/>
                <a:stretch>
                  <a:fillRect l="-568" t="-1245" r="-1073" b="-593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329A01E4-D4A2-2249-9C37-93504892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Energy Trees Algorithm (I)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029EDE0E-0D05-431C-A821-0ABF39C77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9542" y="1173185"/>
            <a:ext cx="10080625" cy="2368550"/>
          </a:xfrm>
        </p:spPr>
        <p:txBody>
          <a:bodyPr/>
          <a:lstStyle/>
          <a:p>
            <a:pPr eaLnBrk="1" hangingPunct="1"/>
            <a:r>
              <a:rPr lang="en-US" altLang="pt-BR" dirty="0" err="1">
                <a:solidFill>
                  <a:srgbClr val="0D0305"/>
                </a:solidFill>
              </a:rPr>
              <a:t>dCor</a:t>
            </a:r>
            <a:r>
              <a:rPr lang="en-US" altLang="pt-BR" dirty="0">
                <a:solidFill>
                  <a:srgbClr val="0D0305"/>
                </a:solidFill>
              </a:rPr>
              <a:t> is a measure of independence of two random variables</a:t>
            </a:r>
          </a:p>
          <a:p>
            <a:pPr eaLnBrk="1" hangingPunct="1"/>
            <a:endParaRPr lang="en-US" altLang="pt-BR" dirty="0">
              <a:solidFill>
                <a:srgbClr val="0D0305"/>
              </a:solidFill>
            </a:endParaRPr>
          </a:p>
          <a:p>
            <a:pPr eaLnBrk="1" hangingPunct="1"/>
            <a:r>
              <a:rPr lang="en-US" altLang="pt-BR" dirty="0">
                <a:solidFill>
                  <a:srgbClr val="0D0305"/>
                </a:solidFill>
              </a:rPr>
              <a:t>Problem with </a:t>
            </a:r>
            <a:r>
              <a:rPr lang="it-IT" altLang="pt-BR" dirty="0">
                <a:solidFill>
                  <a:srgbClr val="0D0305"/>
                </a:solidFill>
              </a:rPr>
              <a:t>p(X,Y):</a:t>
            </a:r>
            <a:endParaRPr lang="en-US" altLang="pt-BR" dirty="0">
              <a:solidFill>
                <a:srgbClr val="0D0305"/>
              </a:solidFill>
            </a:endParaRPr>
          </a:p>
          <a:p>
            <a:pPr eaLnBrk="1" hangingPunct="1"/>
            <a:endParaRPr lang="en-US" altLang="pt-BR" dirty="0">
              <a:solidFill>
                <a:srgbClr val="0D0305"/>
              </a:solidFill>
            </a:endParaRPr>
          </a:p>
          <a:p>
            <a:pPr eaLnBrk="1" hangingPunct="1"/>
            <a:r>
              <a:rPr lang="en-US" altLang="pt-BR" dirty="0" err="1">
                <a:solidFill>
                  <a:srgbClr val="0D0305"/>
                </a:solidFill>
              </a:rPr>
              <a:t>dCor</a:t>
            </a:r>
            <a:r>
              <a:rPr lang="en-US" altLang="pt-BR" dirty="0">
                <a:solidFill>
                  <a:srgbClr val="0D0305"/>
                </a:solidFill>
              </a:rPr>
              <a:t> does guarantee independence when it is equal to 0</a:t>
            </a:r>
          </a:p>
          <a:p>
            <a:pPr eaLnBrk="1" hangingPunct="1"/>
            <a:r>
              <a:rPr lang="en-US" altLang="pt-BR" dirty="0">
                <a:solidFill>
                  <a:srgbClr val="0D0305"/>
                </a:solidFill>
              </a:rPr>
              <a:t>R(X,Y) is a bona fide measure of independence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087309-86CF-4302-A72D-E5BF9E7FF9D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40338" y="1616831"/>
            <a:ext cx="3561744" cy="4405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AD7F86-763B-4955-89A9-1B78B9933C4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6676" y="2044670"/>
            <a:ext cx="5665782" cy="400110"/>
          </a:xfrm>
          <a:prstGeom prst="rect">
            <a:avLst/>
          </a:prstGeom>
          <a:blipFill>
            <a:blip r:embed="rId3"/>
            <a:stretch>
              <a:fillRect b="-16667"/>
            </a:stretch>
          </a:blipFill>
        </p:spPr>
        <p:txBody>
          <a:bodyPr/>
          <a:lstStyle/>
          <a:p>
            <a:r>
              <a:rPr lang="pt-BR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111918-B718-42AB-9FC5-680BB38724A1}"/>
                  </a:ext>
                </a:extLst>
              </p:cNvPr>
              <p:cNvSpPr txBox="1"/>
              <p:nvPr/>
            </p:nvSpPr>
            <p:spPr>
              <a:xfrm>
                <a:off x="1730490" y="3429000"/>
                <a:ext cx="5055102" cy="1481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/>
                        <m:sup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pt-BR" sz="200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it-IT" sz="2000" b="0" i="1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t-BR" sz="2000" i="1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pt-BR" sz="200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pt-BR" sz="200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/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/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/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/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0D0305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111918-B718-42AB-9FC5-680BB387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490" y="3429000"/>
                <a:ext cx="5055102" cy="1481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2EDAB64-DCDC-4B10-84B0-1015EB7E96E6}"/>
                  </a:ext>
                </a:extLst>
              </p:cNvPr>
              <p:cNvSpPr/>
              <p:nvPr/>
            </p:nvSpPr>
            <p:spPr>
              <a:xfrm>
                <a:off x="1605229" y="4910816"/>
                <a:ext cx="5612690" cy="1053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sz="2000" i="1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000" i="1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sz="2000" i="1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000" i="1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2000" i="1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sz="2000" i="1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000" i="1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i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it-IT" sz="2000" i="1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sz="2000" i="1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  <m:sup>
                                  <m:r>
                                    <a:rPr lang="it-IT" sz="2000" i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ds</m:t>
                      </m:r>
                    </m:oMath>
                  </m:oMathPara>
                </a14:m>
                <a:endParaRPr lang="pt-BR" sz="2000" dirty="0">
                  <a:solidFill>
                    <a:srgbClr val="0D0305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2EDAB64-DCDC-4B10-84B0-1015EB7E9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9" y="4910816"/>
                <a:ext cx="5612690" cy="1053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9E58529A-A5B7-D343-A8C9-AD81756D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Distance Covariance &amp; Correlation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848AB7-BA73-5B40-985A-4B97383F5B5A}"/>
              </a:ext>
            </a:extLst>
          </p:cNvPr>
          <p:cNvSpPr/>
          <p:nvPr/>
        </p:nvSpPr>
        <p:spPr>
          <a:xfrm>
            <a:off x="1274164" y="1358185"/>
            <a:ext cx="9413823" cy="56055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026225-D774-47F6-AF63-414FCCDC22C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69546" y="2968868"/>
            <a:ext cx="5269078" cy="20118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2029BB2-822F-4E76-8260-462895F0C3C1}"/>
                  </a:ext>
                </a:extLst>
              </p:cNvPr>
              <p:cNvSpPr txBox="1"/>
              <p:nvPr/>
            </p:nvSpPr>
            <p:spPr>
              <a:xfrm>
                <a:off x="1487488" y="2539199"/>
                <a:ext cx="2777427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kl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kl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>
                  <a:solidFill>
                    <a:srgbClr val="0D0305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2029BB2-822F-4E76-8260-462895F0C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539199"/>
                <a:ext cx="2777427" cy="85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16230DB-D72D-442D-9DC6-468905EACD40}"/>
              </a:ext>
            </a:extLst>
          </p:cNvPr>
          <p:cNvSpPr txBox="1"/>
          <p:nvPr/>
        </p:nvSpPr>
        <p:spPr>
          <a:xfrm flipH="1">
            <a:off x="4484760" y="2838316"/>
            <a:ext cx="173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D0305"/>
                </a:solidFill>
                <a:latin typeface="+mn-lt"/>
              </a:rPr>
              <a:t>, such that</a:t>
            </a:r>
            <a:endParaRPr lang="pt-BR" sz="2000" dirty="0">
              <a:solidFill>
                <a:srgbClr val="0D0305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554FFDE-FF65-4928-B022-53E2950CC927}"/>
                  </a:ext>
                </a:extLst>
              </p:cNvPr>
              <p:cNvSpPr txBox="1"/>
              <p:nvPr/>
            </p:nvSpPr>
            <p:spPr>
              <a:xfrm>
                <a:off x="6475686" y="2539199"/>
                <a:ext cx="44049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acc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sub>
                          </m:sSub>
                        </m:e>
                      </m:acc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sz="2000" dirty="0">
                  <a:solidFill>
                    <a:srgbClr val="0D0305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554FFDE-FF65-4928-B022-53E2950CC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86" y="2539199"/>
                <a:ext cx="4404988" cy="307777"/>
              </a:xfrm>
              <a:prstGeom prst="rect">
                <a:avLst/>
              </a:prstGeom>
              <a:blipFill>
                <a:blip r:embed="rId4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7836B8B-CBF2-4156-9DEE-7B89123C8519}"/>
                  </a:ext>
                </a:extLst>
              </p:cNvPr>
              <p:cNvSpPr txBox="1"/>
              <p:nvPr/>
            </p:nvSpPr>
            <p:spPr>
              <a:xfrm>
                <a:off x="1487488" y="1457037"/>
                <a:ext cx="8980279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dCov</m:t>
                          </m:r>
                        </m:e>
                        <m:sup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it-IT" sz="2000" b="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000" dirty="0">
                  <a:solidFill>
                    <a:srgbClr val="0D0305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7836B8B-CBF2-4156-9DEE-7B89123C8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1457037"/>
                <a:ext cx="8980279" cy="315151"/>
              </a:xfrm>
              <a:prstGeom prst="rect">
                <a:avLst/>
              </a:prstGeom>
              <a:blipFill>
                <a:blip r:embed="rId5"/>
                <a:stretch>
                  <a:fillRect t="-3846" r="-282" b="-3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2339984-FE4F-48E6-A469-11B911CE46AF}"/>
                  </a:ext>
                </a:extLst>
              </p:cNvPr>
              <p:cNvSpPr txBox="1"/>
              <p:nvPr/>
            </p:nvSpPr>
            <p:spPr>
              <a:xfrm>
                <a:off x="1625817" y="4296295"/>
                <a:ext cx="4901983" cy="1188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pt-BR" sz="2000" i="0" smtClean="0">
                          <a:solidFill>
                            <a:srgbClr val="0D030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 smtClean="0">
                              <a:solidFill>
                                <a:srgbClr val="0D03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it-IT" sz="2000" b="0" i="1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t-BR" sz="2000" i="1" smtClean="0">
                                          <a:solidFill>
                                            <a:srgbClr val="0D030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pt-BR" sz="200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pt-BR" sz="200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solidFill>
                                                <a:srgbClr val="0D030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sz="200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0D0305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it-IT" sz="2000" b="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i="0" smtClean="0">
                                  <a:solidFill>
                                    <a:srgbClr val="0D030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0D0305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2339984-FE4F-48E6-A469-11B911CE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17" y="4296295"/>
                <a:ext cx="4901983" cy="1188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ítulo 1">
            <a:extLst>
              <a:ext uri="{FF2B5EF4-FFF2-40B4-BE49-F238E27FC236}">
                <a16:creationId xmlns:a16="http://schemas.microsoft.com/office/drawing/2014/main" id="{42ED414A-9572-9D4A-8CB8-F9345C0B7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82" y="331788"/>
            <a:ext cx="1171911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+mj-lt"/>
                <a:ea typeface="+mj-ea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22433"/>
                </a:solidFill>
                <a:latin typeface="Impact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pt-BR" b="1" kern="0" dirty="0">
                <a:latin typeface="+mn-lt"/>
              </a:rPr>
              <a:t>Sample Distance Covariance &amp; Correlation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PROCEDURE LAUREE MAGISTRALI</Template>
  <TotalTime>2047</TotalTime>
  <Words>669</Words>
  <Application>Microsoft Macintosh PowerPoint</Application>
  <PresentationFormat>Widescreen</PresentationFormat>
  <Paragraphs>210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</vt:lpstr>
      <vt:lpstr>Calibri</vt:lpstr>
      <vt:lpstr>Cambria Math</vt:lpstr>
      <vt:lpstr>Impact</vt:lpstr>
      <vt:lpstr>Verdana</vt:lpstr>
      <vt:lpstr>Wingdings</vt:lpstr>
      <vt:lpstr>Tema di Office</vt:lpstr>
      <vt:lpstr>1_la sapienza</vt:lpstr>
      <vt:lpstr>2_la sapienza</vt:lpstr>
      <vt:lpstr>3_la sapienza</vt:lpstr>
      <vt:lpstr>4_la sapienza</vt:lpstr>
      <vt:lpstr>5_la sapienza</vt:lpstr>
      <vt:lpstr>6_la sapienza</vt:lpstr>
      <vt:lpstr>7_la sapienza</vt:lpstr>
      <vt:lpstr>8_la sapienza</vt:lpstr>
      <vt:lpstr>9_la sapienza</vt:lpstr>
      <vt:lpstr>10_la sapienza</vt:lpstr>
      <vt:lpstr>PowerPoint Presentation</vt:lpstr>
      <vt:lpstr>Main goal</vt:lpstr>
      <vt:lpstr>Main 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– Topology of roads / fatal vehicle crashes (FVC)</vt:lpstr>
      <vt:lpstr>Conclusions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regression energy tree</dc:title>
  <dc:creator>Gabriel Nespoli</dc:creator>
  <cp:lastModifiedBy>Microsoft Office User</cp:lastModifiedBy>
  <cp:revision>179</cp:revision>
  <dcterms:created xsi:type="dcterms:W3CDTF">2019-03-20T19:04:17Z</dcterms:created>
  <dcterms:modified xsi:type="dcterms:W3CDTF">2019-03-29T12:08:40Z</dcterms:modified>
</cp:coreProperties>
</file>