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1" r:id="rId6"/>
    <p:sldId id="263" r:id="rId7"/>
    <p:sldId id="264" r:id="rId8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yout Padrão - Inicial" id="{C3D344CF-EF17-45FA-BC0C-0DD2E0549E1B}">
          <p14:sldIdLst>
            <p14:sldId id="256"/>
            <p14:sldId id="258"/>
          </p14:sldIdLst>
        </p14:section>
        <p14:section name="Competições" id="{B76A87C2-D1A7-4AD4-A4DF-6AE2A9C7B5AB}">
          <p14:sldIdLst>
            <p14:sldId id="259"/>
            <p14:sldId id="262"/>
          </p14:sldIdLst>
        </p14:section>
        <p14:section name="Competição -&gt; Liga" id="{773EA588-B913-48FD-BAE8-48E6FCC87746}">
          <p14:sldIdLst>
            <p14:sldId id="261"/>
          </p14:sldIdLst>
        </p14:section>
        <p14:section name="Competição -&gt; Copa" id="{35AC6AA8-D466-4441-B96D-3EB0C0443792}">
          <p14:sldIdLst/>
        </p14:section>
        <p14:section name="Competição -&gt; Pelada" id="{5C281B92-2C5D-4765-8AD7-ABF4C9552365}">
          <p14:sldIdLst/>
        </p14:section>
        <p14:section name="Times" id="{41A33010-D758-43C3-9E85-0F6DE4C40B79}">
          <p14:sldIdLst>
            <p14:sldId id="263"/>
          </p14:sldIdLst>
        </p14:section>
        <p14:section name="Jogadores" id="{ACF8E8FE-804D-46BF-84A6-BBD7C6652033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 snapToGrid="0">
      <p:cViewPr>
        <p:scale>
          <a:sx n="80" d="100"/>
          <a:sy n="80" d="100"/>
        </p:scale>
        <p:origin x="18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8EDD-1BCC-4D86-B325-7543481B03B5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0F07-2AF3-456E-BCEC-C91ECFFB2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61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8EDD-1BCC-4D86-B325-7543481B03B5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0F07-2AF3-456E-BCEC-C91ECFFB2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08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8EDD-1BCC-4D86-B325-7543481B03B5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0F07-2AF3-456E-BCEC-C91ECFFB2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1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8EDD-1BCC-4D86-B325-7543481B03B5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0F07-2AF3-456E-BCEC-C91ECFFB2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44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8EDD-1BCC-4D86-B325-7543481B03B5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0F07-2AF3-456E-BCEC-C91ECFFB2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61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8EDD-1BCC-4D86-B325-7543481B03B5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0F07-2AF3-456E-BCEC-C91ECFFB2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8EDD-1BCC-4D86-B325-7543481B03B5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0F07-2AF3-456E-BCEC-C91ECFFB2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94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8EDD-1BCC-4D86-B325-7543481B03B5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0F07-2AF3-456E-BCEC-C91ECFFB2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57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8EDD-1BCC-4D86-B325-7543481B03B5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0F07-2AF3-456E-BCEC-C91ECFFB2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72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8EDD-1BCC-4D86-B325-7543481B03B5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0F07-2AF3-456E-BCEC-C91ECFFB2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42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8EDD-1BCC-4D86-B325-7543481B03B5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0F07-2AF3-456E-BCEC-C91ECFFB2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72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8EDD-1BCC-4D86-B325-7543481B03B5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0F07-2AF3-456E-BCEC-C91ECFFB2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87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5ECECBD-DC6C-28D1-608D-32788E494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9144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6C25F99-C45C-F0A3-13BD-FAE5E58F7027}"/>
              </a:ext>
            </a:extLst>
          </p:cNvPr>
          <p:cNvSpPr/>
          <p:nvPr/>
        </p:nvSpPr>
        <p:spPr>
          <a:xfrm>
            <a:off x="0" y="8302171"/>
            <a:ext cx="5143500" cy="8418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|||                              O                                  &lt;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849544B-0719-F3BB-0B31-61CFD00351BA}"/>
              </a:ext>
            </a:extLst>
          </p:cNvPr>
          <p:cNvGrpSpPr/>
          <p:nvPr/>
        </p:nvGrpSpPr>
        <p:grpSpPr>
          <a:xfrm>
            <a:off x="0" y="330869"/>
            <a:ext cx="5143500" cy="691816"/>
            <a:chOff x="0" y="330869"/>
            <a:chExt cx="5143500" cy="691816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4B6073B-C9AB-6D7C-EB23-99FA273F8BFF}"/>
                </a:ext>
              </a:extLst>
            </p:cNvPr>
            <p:cNvSpPr/>
            <p:nvPr/>
          </p:nvSpPr>
          <p:spPr>
            <a:xfrm>
              <a:off x="0" y="336885"/>
              <a:ext cx="5143500" cy="6858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5000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aaaaaaaaa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02E5F13-9AD5-D50E-9C09-8692DFF85879}"/>
                </a:ext>
              </a:extLst>
            </p:cNvPr>
            <p:cNvSpPr/>
            <p:nvPr/>
          </p:nvSpPr>
          <p:spPr>
            <a:xfrm>
              <a:off x="4547936" y="336884"/>
              <a:ext cx="595563" cy="6858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...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53751BE-CD9E-EC94-9EEB-41D8113AC9D8}"/>
                </a:ext>
              </a:extLst>
            </p:cNvPr>
            <p:cNvSpPr/>
            <p:nvPr/>
          </p:nvSpPr>
          <p:spPr>
            <a:xfrm>
              <a:off x="0" y="330869"/>
              <a:ext cx="595563" cy="6858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51F303B2-431F-5B13-6B77-C8C575EB4368}"/>
              </a:ext>
            </a:extLst>
          </p:cNvPr>
          <p:cNvSpPr/>
          <p:nvPr/>
        </p:nvSpPr>
        <p:spPr>
          <a:xfrm>
            <a:off x="0" y="1"/>
            <a:ext cx="5143500" cy="3368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Ícones do celular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EC588C-B5DE-D409-17E3-CC5D6AA1F4AB}"/>
              </a:ext>
            </a:extLst>
          </p:cNvPr>
          <p:cNvSpPr txBox="1"/>
          <p:nvPr/>
        </p:nvSpPr>
        <p:spPr>
          <a:xfrm>
            <a:off x="3152274" y="7932838"/>
            <a:ext cx="199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Imagem de </a:t>
            </a:r>
            <a:r>
              <a:rPr lang="pt-BR" dirty="0" err="1">
                <a:solidFill>
                  <a:srgbClr val="0070C0"/>
                </a:solidFill>
              </a:rPr>
              <a:t>Freepik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1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5ECECBD-DC6C-28D1-608D-32788E494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9144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6C25F99-C45C-F0A3-13BD-FAE5E58F7027}"/>
              </a:ext>
            </a:extLst>
          </p:cNvPr>
          <p:cNvSpPr/>
          <p:nvPr/>
        </p:nvSpPr>
        <p:spPr>
          <a:xfrm>
            <a:off x="0" y="8302171"/>
            <a:ext cx="5143500" cy="8418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|||                              O                                  &gt;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F40A1F5-E967-4C12-6608-B482D154F460}"/>
              </a:ext>
            </a:extLst>
          </p:cNvPr>
          <p:cNvSpPr/>
          <p:nvPr/>
        </p:nvSpPr>
        <p:spPr>
          <a:xfrm>
            <a:off x="1439272" y="6796464"/>
            <a:ext cx="2264946" cy="84182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Doação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D2A9F12-1EF9-FB45-DA45-3AE89E0638F7}"/>
              </a:ext>
            </a:extLst>
          </p:cNvPr>
          <p:cNvSpPr/>
          <p:nvPr/>
        </p:nvSpPr>
        <p:spPr>
          <a:xfrm>
            <a:off x="1243008" y="1511238"/>
            <a:ext cx="2657471" cy="923331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Competições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B4A7D7-6803-AC53-9094-D927CA322E4E}"/>
              </a:ext>
            </a:extLst>
          </p:cNvPr>
          <p:cNvSpPr txBox="1"/>
          <p:nvPr/>
        </p:nvSpPr>
        <p:spPr>
          <a:xfrm>
            <a:off x="804603" y="5859549"/>
            <a:ext cx="3534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aplicativo é gratuito e aberto, apoie-nos para podermos manter atualizado e seguro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7F72A0E-A95E-0271-7DFA-FE3FF7E77EC3}"/>
              </a:ext>
            </a:extLst>
          </p:cNvPr>
          <p:cNvSpPr/>
          <p:nvPr/>
        </p:nvSpPr>
        <p:spPr>
          <a:xfrm>
            <a:off x="1243006" y="2807892"/>
            <a:ext cx="2657471" cy="92333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Times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A20B978-416D-441F-80BC-28873C1B688A}"/>
              </a:ext>
            </a:extLst>
          </p:cNvPr>
          <p:cNvGrpSpPr/>
          <p:nvPr/>
        </p:nvGrpSpPr>
        <p:grpSpPr>
          <a:xfrm>
            <a:off x="0" y="330869"/>
            <a:ext cx="5143500" cy="691816"/>
            <a:chOff x="0" y="330869"/>
            <a:chExt cx="5143500" cy="691816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E2A2BC0-B201-8F32-9564-00A33622C90B}"/>
                </a:ext>
              </a:extLst>
            </p:cNvPr>
            <p:cNvSpPr/>
            <p:nvPr/>
          </p:nvSpPr>
          <p:spPr>
            <a:xfrm>
              <a:off x="0" y="336885"/>
              <a:ext cx="5143500" cy="6858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5000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Fut</a:t>
              </a:r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App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FC04F68-1C81-59D0-403E-2343E65BF1F9}"/>
                </a:ext>
              </a:extLst>
            </p:cNvPr>
            <p:cNvSpPr/>
            <p:nvPr/>
          </p:nvSpPr>
          <p:spPr>
            <a:xfrm>
              <a:off x="4547936" y="336884"/>
              <a:ext cx="595563" cy="6858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...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B1A164D-0005-4525-65B9-0D05AF70C448}"/>
                </a:ext>
              </a:extLst>
            </p:cNvPr>
            <p:cNvSpPr/>
            <p:nvPr/>
          </p:nvSpPr>
          <p:spPr>
            <a:xfrm>
              <a:off x="0" y="330869"/>
              <a:ext cx="595563" cy="6858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5F5B8621-0EF2-5F52-FC58-AF5D93688072}"/>
              </a:ext>
            </a:extLst>
          </p:cNvPr>
          <p:cNvSpPr/>
          <p:nvPr/>
        </p:nvSpPr>
        <p:spPr>
          <a:xfrm>
            <a:off x="0" y="1"/>
            <a:ext cx="5143500" cy="3368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Ícones do celular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B4F03AF-4F5C-295D-B9E7-C55CB63649DA}"/>
              </a:ext>
            </a:extLst>
          </p:cNvPr>
          <p:cNvSpPr txBox="1"/>
          <p:nvPr/>
        </p:nvSpPr>
        <p:spPr>
          <a:xfrm>
            <a:off x="3152274" y="7932838"/>
            <a:ext cx="199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Imagem de </a:t>
            </a:r>
            <a:r>
              <a:rPr lang="pt-BR" dirty="0" err="1">
                <a:solidFill>
                  <a:srgbClr val="0070C0"/>
                </a:solidFill>
              </a:rPr>
              <a:t>Freepik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672D165-7B71-2B7B-A12A-CF0D77A91B31}"/>
              </a:ext>
            </a:extLst>
          </p:cNvPr>
          <p:cNvSpPr/>
          <p:nvPr/>
        </p:nvSpPr>
        <p:spPr>
          <a:xfrm>
            <a:off x="1243006" y="4104545"/>
            <a:ext cx="2657471" cy="92333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Jogadores</a:t>
            </a:r>
          </a:p>
        </p:txBody>
      </p:sp>
    </p:spTree>
    <p:extLst>
      <p:ext uri="{BB962C8B-B14F-4D97-AF65-F5344CB8AC3E}">
        <p14:creationId xmlns:p14="http://schemas.microsoft.com/office/powerpoint/2010/main" val="18061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5ECECBD-DC6C-28D1-608D-32788E494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9144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6C25F99-C45C-F0A3-13BD-FAE5E58F7027}"/>
              </a:ext>
            </a:extLst>
          </p:cNvPr>
          <p:cNvSpPr/>
          <p:nvPr/>
        </p:nvSpPr>
        <p:spPr>
          <a:xfrm>
            <a:off x="0" y="8302171"/>
            <a:ext cx="5143500" cy="8418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|||                              O                                  &gt;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2A368E8-F611-8779-6C5A-A8CD81CE890D}"/>
              </a:ext>
            </a:extLst>
          </p:cNvPr>
          <p:cNvSpPr/>
          <p:nvPr/>
        </p:nvSpPr>
        <p:spPr>
          <a:xfrm>
            <a:off x="351923" y="1328352"/>
            <a:ext cx="4439653" cy="5436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+       Nova Competição       +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51E49DB-1D84-BCF3-C833-7982D446E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35602"/>
              </p:ext>
            </p:extLst>
          </p:nvPr>
        </p:nvGraphicFramePr>
        <p:xfrm>
          <a:off x="351923" y="2332383"/>
          <a:ext cx="4439652" cy="3226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058">
                  <a:extLst>
                    <a:ext uri="{9D8B030D-6E8A-4147-A177-3AD203B41FA5}">
                      <a16:colId xmlns:a16="http://schemas.microsoft.com/office/drawing/2014/main" val="3475644965"/>
                    </a:ext>
                  </a:extLst>
                </a:gridCol>
                <a:gridCol w="4036594">
                  <a:extLst>
                    <a:ext uri="{9D8B030D-6E8A-4147-A177-3AD203B41FA5}">
                      <a16:colId xmlns:a16="http://schemas.microsoft.com/office/drawing/2014/main" val="126140703"/>
                    </a:ext>
                  </a:extLst>
                </a:gridCol>
              </a:tblGrid>
              <a:tr h="460887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—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Pelada Wilson Show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933536"/>
                  </a:ext>
                </a:extLst>
              </a:tr>
              <a:tr h="460887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—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Favela do Andrara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54159"/>
                  </a:ext>
                </a:extLst>
              </a:tr>
              <a:tr h="460887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—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Toquinha da Boquinha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542385"/>
                  </a:ext>
                </a:extLst>
              </a:tr>
              <a:tr h="460887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—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Profissional do Bairro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247798"/>
                  </a:ext>
                </a:extLst>
              </a:tr>
              <a:tr h="460887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—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Fut7 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740250"/>
                  </a:ext>
                </a:extLst>
              </a:tr>
              <a:tr h="460887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—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aaaaaaaaaaaaaaaaaaaaaaaaaa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637914"/>
                  </a:ext>
                </a:extLst>
              </a:tr>
              <a:tr h="460887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Testando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012563"/>
                  </a:ext>
                </a:extLst>
              </a:tr>
            </a:tbl>
          </a:graphicData>
        </a:graphic>
      </p:graphicFrame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10E3B0B-E62E-A66E-632C-728A9116D288}"/>
              </a:ext>
            </a:extLst>
          </p:cNvPr>
          <p:cNvGrpSpPr/>
          <p:nvPr/>
        </p:nvGrpSpPr>
        <p:grpSpPr>
          <a:xfrm>
            <a:off x="-1" y="336884"/>
            <a:ext cx="5143500" cy="691816"/>
            <a:chOff x="0" y="330869"/>
            <a:chExt cx="5143500" cy="691816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3DE858C7-9FA6-1000-AA26-60847009F224}"/>
                </a:ext>
              </a:extLst>
            </p:cNvPr>
            <p:cNvSpPr/>
            <p:nvPr/>
          </p:nvSpPr>
          <p:spPr>
            <a:xfrm>
              <a:off x="0" y="336885"/>
              <a:ext cx="5143500" cy="6858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5000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Competições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0AAD87A-2C9B-7F4F-4758-65651909ED48}"/>
                </a:ext>
              </a:extLst>
            </p:cNvPr>
            <p:cNvSpPr/>
            <p:nvPr/>
          </p:nvSpPr>
          <p:spPr>
            <a:xfrm>
              <a:off x="4547936" y="336884"/>
              <a:ext cx="595563" cy="6858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...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81C7EE6-7D27-A218-8F0B-B5727639F3E9}"/>
                </a:ext>
              </a:extLst>
            </p:cNvPr>
            <p:cNvSpPr/>
            <p:nvPr/>
          </p:nvSpPr>
          <p:spPr>
            <a:xfrm>
              <a:off x="0" y="330869"/>
              <a:ext cx="595563" cy="6858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</a:p>
          </p:txBody>
        </p:sp>
      </p:grpSp>
      <p:sp>
        <p:nvSpPr>
          <p:cNvPr id="12" name="Retângulo 11">
            <a:extLst>
              <a:ext uri="{FF2B5EF4-FFF2-40B4-BE49-F238E27FC236}">
                <a16:creationId xmlns:a16="http://schemas.microsoft.com/office/drawing/2014/main" id="{6B724BF5-EE22-1E04-270D-001DC9D6FE0D}"/>
              </a:ext>
            </a:extLst>
          </p:cNvPr>
          <p:cNvSpPr/>
          <p:nvPr/>
        </p:nvSpPr>
        <p:spPr>
          <a:xfrm>
            <a:off x="-1" y="0"/>
            <a:ext cx="5143500" cy="3368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Ícones do celular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7BC50BF-C2C8-D4D9-2F5D-2FD98654773D}"/>
              </a:ext>
            </a:extLst>
          </p:cNvPr>
          <p:cNvSpPr txBox="1"/>
          <p:nvPr/>
        </p:nvSpPr>
        <p:spPr>
          <a:xfrm>
            <a:off x="3152274" y="7932838"/>
            <a:ext cx="199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Imagem de </a:t>
            </a:r>
            <a:r>
              <a:rPr lang="pt-BR" dirty="0" err="1">
                <a:solidFill>
                  <a:srgbClr val="0070C0"/>
                </a:solidFill>
              </a:rPr>
              <a:t>Freepik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5ECECBD-DC6C-28D1-608D-32788E494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9144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6C25F99-C45C-F0A3-13BD-FAE5E58F7027}"/>
              </a:ext>
            </a:extLst>
          </p:cNvPr>
          <p:cNvSpPr/>
          <p:nvPr/>
        </p:nvSpPr>
        <p:spPr>
          <a:xfrm>
            <a:off x="0" y="8302171"/>
            <a:ext cx="5143500" cy="8418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|||                              O                                  &gt;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2A368E8-F611-8779-6C5A-A8CD81CE890D}"/>
              </a:ext>
            </a:extLst>
          </p:cNvPr>
          <p:cNvSpPr/>
          <p:nvPr/>
        </p:nvSpPr>
        <p:spPr>
          <a:xfrm>
            <a:off x="351923" y="1328352"/>
            <a:ext cx="4439653" cy="5436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+       Nova Competição       +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51E49DB-1D84-BCF3-C833-7982D446EE0A}"/>
              </a:ext>
            </a:extLst>
          </p:cNvPr>
          <p:cNvGraphicFramePr>
            <a:graphicFrameLocks noGrp="1"/>
          </p:cNvGraphicFramePr>
          <p:nvPr/>
        </p:nvGraphicFramePr>
        <p:xfrm>
          <a:off x="351923" y="2332383"/>
          <a:ext cx="4439652" cy="3226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058">
                  <a:extLst>
                    <a:ext uri="{9D8B030D-6E8A-4147-A177-3AD203B41FA5}">
                      <a16:colId xmlns:a16="http://schemas.microsoft.com/office/drawing/2014/main" val="3475644965"/>
                    </a:ext>
                  </a:extLst>
                </a:gridCol>
                <a:gridCol w="4036594">
                  <a:extLst>
                    <a:ext uri="{9D8B030D-6E8A-4147-A177-3AD203B41FA5}">
                      <a16:colId xmlns:a16="http://schemas.microsoft.com/office/drawing/2014/main" val="126140703"/>
                    </a:ext>
                  </a:extLst>
                </a:gridCol>
              </a:tblGrid>
              <a:tr h="460887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—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Pelada Wilson Show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933536"/>
                  </a:ext>
                </a:extLst>
              </a:tr>
              <a:tr h="460887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—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Favela do Andrara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54159"/>
                  </a:ext>
                </a:extLst>
              </a:tr>
              <a:tr h="460887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—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Toquinha da Boquinha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542385"/>
                  </a:ext>
                </a:extLst>
              </a:tr>
              <a:tr h="460887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—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Profissional do Bairro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247798"/>
                  </a:ext>
                </a:extLst>
              </a:tr>
              <a:tr h="460887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—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Fut7 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740250"/>
                  </a:ext>
                </a:extLst>
              </a:tr>
              <a:tr h="460887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—</a:t>
                      </a:r>
                      <a:endParaRPr kumimoji="0" lang="pt-B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aaaaaaaaaaaaaaaaaaaaaaaaaa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637914"/>
                  </a:ext>
                </a:extLst>
              </a:tr>
              <a:tr h="460887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Testando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012563"/>
                  </a:ext>
                </a:extLst>
              </a:tr>
            </a:tbl>
          </a:graphicData>
        </a:graphic>
      </p:graphicFrame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10E3B0B-E62E-A66E-632C-728A9116D288}"/>
              </a:ext>
            </a:extLst>
          </p:cNvPr>
          <p:cNvGrpSpPr/>
          <p:nvPr/>
        </p:nvGrpSpPr>
        <p:grpSpPr>
          <a:xfrm>
            <a:off x="-1" y="336884"/>
            <a:ext cx="5143500" cy="691816"/>
            <a:chOff x="0" y="330869"/>
            <a:chExt cx="5143500" cy="691816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3DE858C7-9FA6-1000-AA26-60847009F224}"/>
                </a:ext>
              </a:extLst>
            </p:cNvPr>
            <p:cNvSpPr/>
            <p:nvPr/>
          </p:nvSpPr>
          <p:spPr>
            <a:xfrm>
              <a:off x="0" y="336885"/>
              <a:ext cx="5143500" cy="6858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5000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Competições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0AAD87A-2C9B-7F4F-4758-65651909ED48}"/>
                </a:ext>
              </a:extLst>
            </p:cNvPr>
            <p:cNvSpPr/>
            <p:nvPr/>
          </p:nvSpPr>
          <p:spPr>
            <a:xfrm>
              <a:off x="4547936" y="336884"/>
              <a:ext cx="595563" cy="6858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...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81C7EE6-7D27-A218-8F0B-B5727639F3E9}"/>
                </a:ext>
              </a:extLst>
            </p:cNvPr>
            <p:cNvSpPr/>
            <p:nvPr/>
          </p:nvSpPr>
          <p:spPr>
            <a:xfrm>
              <a:off x="0" y="330869"/>
              <a:ext cx="595563" cy="6858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</a:p>
          </p:txBody>
        </p:sp>
      </p:grpSp>
      <p:sp>
        <p:nvSpPr>
          <p:cNvPr id="12" name="Retângulo 11">
            <a:extLst>
              <a:ext uri="{FF2B5EF4-FFF2-40B4-BE49-F238E27FC236}">
                <a16:creationId xmlns:a16="http://schemas.microsoft.com/office/drawing/2014/main" id="{6B724BF5-EE22-1E04-270D-001DC9D6FE0D}"/>
              </a:ext>
            </a:extLst>
          </p:cNvPr>
          <p:cNvSpPr/>
          <p:nvPr/>
        </p:nvSpPr>
        <p:spPr>
          <a:xfrm>
            <a:off x="-1" y="0"/>
            <a:ext cx="5143500" cy="3368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Ícones do celular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7BC50BF-C2C8-D4D9-2F5D-2FD98654773D}"/>
              </a:ext>
            </a:extLst>
          </p:cNvPr>
          <p:cNvSpPr txBox="1"/>
          <p:nvPr/>
        </p:nvSpPr>
        <p:spPr>
          <a:xfrm>
            <a:off x="3152274" y="7932838"/>
            <a:ext cx="199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Imagem de </a:t>
            </a:r>
            <a:r>
              <a:rPr lang="pt-BR" dirty="0" err="1">
                <a:solidFill>
                  <a:srgbClr val="0070C0"/>
                </a:solidFill>
              </a:rPr>
              <a:t>Freepik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D44A81E-BC23-880F-B335-E920CBCA945D}"/>
              </a:ext>
            </a:extLst>
          </p:cNvPr>
          <p:cNvSpPr/>
          <p:nvPr/>
        </p:nvSpPr>
        <p:spPr>
          <a:xfrm>
            <a:off x="0" y="336884"/>
            <a:ext cx="5143497" cy="7965286"/>
          </a:xfrm>
          <a:prstGeom prst="roundRect">
            <a:avLst>
              <a:gd name="adj" fmla="val 0"/>
            </a:avLst>
          </a:prstGeom>
          <a:solidFill>
            <a:schemeClr val="tx1">
              <a:alpha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40728C4-C8CB-443C-1D83-B431AEF15BF3}"/>
              </a:ext>
            </a:extLst>
          </p:cNvPr>
          <p:cNvSpPr/>
          <p:nvPr/>
        </p:nvSpPr>
        <p:spPr>
          <a:xfrm>
            <a:off x="225592" y="1186105"/>
            <a:ext cx="4692315" cy="6771790"/>
          </a:xfrm>
          <a:prstGeom prst="roundRect">
            <a:avLst>
              <a:gd name="adj" fmla="val 3388"/>
            </a:avLst>
          </a:prstGeom>
          <a:solidFill>
            <a:schemeClr val="lt1">
              <a:alpha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Tipo de Competição</a:t>
            </a:r>
          </a:p>
          <a:p>
            <a:endParaRPr lang="pt-B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Fut7 </a:t>
            </a:r>
            <a:r>
              <a:rPr lang="pt-BR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Fut11</a:t>
            </a:r>
          </a:p>
          <a:p>
            <a:endParaRPr lang="pt-B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 Pelada Aleatória</a:t>
            </a:r>
          </a:p>
          <a:p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 Campeonato / Liga</a:t>
            </a:r>
          </a:p>
          <a:p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 Copa</a:t>
            </a:r>
          </a:p>
          <a:p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</a:t>
            </a:r>
          </a:p>
          <a:p>
            <a:endParaRPr lang="pt-B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Pelada Aleatória</a:t>
            </a:r>
          </a:p>
          <a:p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 Todos jogam igualmente [ ] </a:t>
            </a:r>
          </a:p>
          <a:p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 Apenas primeiro jogo [ ] </a:t>
            </a:r>
          </a:p>
          <a:p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 Distribuir Times por posição [ ]</a:t>
            </a:r>
          </a:p>
          <a:p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 Fazer Times "Equilibrados" [ ]</a:t>
            </a:r>
          </a:p>
          <a:p>
            <a:endParaRPr lang="pt-B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pt-BR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qtd</a:t>
            </a:r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 Gols para capote [     ]</a:t>
            </a:r>
          </a:p>
          <a:p>
            <a:pPr marL="171450" indent="-171450">
              <a:buFontTx/>
              <a:buChar char="-"/>
            </a:pPr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Limite de Tempo [     ]</a:t>
            </a:r>
          </a:p>
          <a:p>
            <a:endParaRPr lang="pt-B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Selecionar Jogadores    </a:t>
            </a:r>
            <a:r>
              <a:rPr lang="pt-BR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endParaRPr lang="pt-B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Cores dos Coletes   </a:t>
            </a:r>
            <a:r>
              <a:rPr lang="pt-BR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endParaRPr lang="pt-B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</a:t>
            </a:r>
          </a:p>
          <a:p>
            <a:endParaRPr lang="pt-B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Campeonato / Liga</a:t>
            </a:r>
          </a:p>
          <a:p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 Turnos 1[ ]  2[ ]  3[ ]  4[ ]  </a:t>
            </a:r>
          </a:p>
          <a:p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</a:p>
          <a:p>
            <a:endParaRPr lang="pt-B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 Selecionar Times</a:t>
            </a:r>
          </a:p>
          <a:p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</a:t>
            </a:r>
          </a:p>
          <a:p>
            <a:endParaRPr lang="pt-B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Copa</a:t>
            </a:r>
          </a:p>
          <a:p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 Tem Fase de Grupos [ ] [ ]</a:t>
            </a:r>
          </a:p>
          <a:p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- Ida e Volta na Fase de Grupos [ ] [ ]</a:t>
            </a:r>
          </a:p>
          <a:p>
            <a:endParaRPr lang="pt-B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 Ida e volta no mata a mata [ ] [ ]</a:t>
            </a:r>
          </a:p>
          <a:p>
            <a:endParaRPr lang="pt-B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lbl</a:t>
            </a:r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-&gt; observações sobre limitações</a:t>
            </a:r>
          </a:p>
          <a:p>
            <a:endParaRPr lang="pt-B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Selecionar Times</a:t>
            </a:r>
          </a:p>
          <a:p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_________________________________________________</a:t>
            </a:r>
          </a:p>
          <a:p>
            <a:endParaRPr lang="pt-BR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Selecionar Times</a:t>
            </a:r>
          </a:p>
          <a:p>
            <a:pPr marL="171450" indent="-171450">
              <a:buFontTx/>
              <a:buChar char="-"/>
            </a:pPr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Selecionar Times já Existentes</a:t>
            </a:r>
          </a:p>
          <a:p>
            <a:pPr marL="171450" indent="-171450">
              <a:buFontTx/>
              <a:buChar char="-"/>
            </a:pPr>
            <a:r>
              <a:rPr lang="pt-BR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Criar Times Novos</a:t>
            </a:r>
          </a:p>
        </p:txBody>
      </p:sp>
    </p:spTree>
    <p:extLst>
      <p:ext uri="{BB962C8B-B14F-4D97-AF65-F5344CB8AC3E}">
        <p14:creationId xmlns:p14="http://schemas.microsoft.com/office/powerpoint/2010/main" val="376942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5ECECBD-DC6C-28D1-608D-32788E494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9144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6C25F99-C45C-F0A3-13BD-FAE5E58F7027}"/>
              </a:ext>
            </a:extLst>
          </p:cNvPr>
          <p:cNvSpPr/>
          <p:nvPr/>
        </p:nvSpPr>
        <p:spPr>
          <a:xfrm>
            <a:off x="0" y="8302171"/>
            <a:ext cx="5143500" cy="8418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|||                              O                                  &lt;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849544B-0719-F3BB-0B31-61CFD00351BA}"/>
              </a:ext>
            </a:extLst>
          </p:cNvPr>
          <p:cNvGrpSpPr/>
          <p:nvPr/>
        </p:nvGrpSpPr>
        <p:grpSpPr>
          <a:xfrm>
            <a:off x="0" y="330869"/>
            <a:ext cx="5143500" cy="691816"/>
            <a:chOff x="0" y="330869"/>
            <a:chExt cx="5143500" cy="691816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4B6073B-C9AB-6D7C-EB23-99FA273F8BFF}"/>
                </a:ext>
              </a:extLst>
            </p:cNvPr>
            <p:cNvSpPr/>
            <p:nvPr/>
          </p:nvSpPr>
          <p:spPr>
            <a:xfrm>
              <a:off x="0" y="336885"/>
              <a:ext cx="5143500" cy="6858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5000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Pelada Wilson Show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02E5F13-9AD5-D50E-9C09-8692DFF85879}"/>
                </a:ext>
              </a:extLst>
            </p:cNvPr>
            <p:cNvSpPr/>
            <p:nvPr/>
          </p:nvSpPr>
          <p:spPr>
            <a:xfrm>
              <a:off x="4547936" y="336884"/>
              <a:ext cx="595563" cy="6858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...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53751BE-CD9E-EC94-9EEB-41D8113AC9D8}"/>
                </a:ext>
              </a:extLst>
            </p:cNvPr>
            <p:cNvSpPr/>
            <p:nvPr/>
          </p:nvSpPr>
          <p:spPr>
            <a:xfrm>
              <a:off x="0" y="330869"/>
              <a:ext cx="595563" cy="6858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51F303B2-431F-5B13-6B77-C8C575EB4368}"/>
              </a:ext>
            </a:extLst>
          </p:cNvPr>
          <p:cNvSpPr/>
          <p:nvPr/>
        </p:nvSpPr>
        <p:spPr>
          <a:xfrm>
            <a:off x="0" y="1"/>
            <a:ext cx="5143500" cy="3368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Ícones do celular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F57A30-087C-8ECD-15DC-D9C094BB561D}"/>
              </a:ext>
            </a:extLst>
          </p:cNvPr>
          <p:cNvSpPr txBox="1"/>
          <p:nvPr/>
        </p:nvSpPr>
        <p:spPr>
          <a:xfrm>
            <a:off x="3152274" y="7932838"/>
            <a:ext cx="199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Imagem de </a:t>
            </a:r>
            <a:r>
              <a:rPr lang="pt-BR" dirty="0" err="1">
                <a:solidFill>
                  <a:srgbClr val="0070C0"/>
                </a:solidFill>
              </a:rPr>
              <a:t>Freepik</a:t>
            </a:r>
            <a:endParaRPr lang="pt-BR" dirty="0">
              <a:solidFill>
                <a:srgbClr val="0070C0"/>
              </a:solidFill>
            </a:endParaRP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FC4B998C-75D9-55A0-BA46-47F4CBCD4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58322"/>
              </p:ext>
            </p:extLst>
          </p:nvPr>
        </p:nvGraphicFramePr>
        <p:xfrm>
          <a:off x="297780" y="1359569"/>
          <a:ext cx="4550945" cy="301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557">
                  <a:extLst>
                    <a:ext uri="{9D8B030D-6E8A-4147-A177-3AD203B41FA5}">
                      <a16:colId xmlns:a16="http://schemas.microsoft.com/office/drawing/2014/main" val="3664281061"/>
                    </a:ext>
                  </a:extLst>
                </a:gridCol>
                <a:gridCol w="517358">
                  <a:extLst>
                    <a:ext uri="{9D8B030D-6E8A-4147-A177-3AD203B41FA5}">
                      <a16:colId xmlns:a16="http://schemas.microsoft.com/office/drawing/2014/main" val="2511907888"/>
                    </a:ext>
                  </a:extLst>
                </a:gridCol>
                <a:gridCol w="469231">
                  <a:extLst>
                    <a:ext uri="{9D8B030D-6E8A-4147-A177-3AD203B41FA5}">
                      <a16:colId xmlns:a16="http://schemas.microsoft.com/office/drawing/2014/main" val="1720205424"/>
                    </a:ext>
                  </a:extLst>
                </a:gridCol>
                <a:gridCol w="477519">
                  <a:extLst>
                    <a:ext uri="{9D8B030D-6E8A-4147-A177-3AD203B41FA5}">
                      <a16:colId xmlns:a16="http://schemas.microsoft.com/office/drawing/2014/main" val="23179663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3595208"/>
                    </a:ext>
                  </a:extLst>
                </a:gridCol>
              </a:tblGrid>
              <a:tr h="37749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Classificação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349450"/>
                  </a:ext>
                </a:extLst>
              </a:tr>
              <a:tr h="377491">
                <a:tc>
                  <a:txBody>
                    <a:bodyPr/>
                    <a:lstStyle/>
                    <a:p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🏳️‍🌈   Time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830873"/>
                  </a:ext>
                </a:extLst>
              </a:tr>
              <a:tr h="377491">
                <a:tc>
                  <a:txBody>
                    <a:bodyPr/>
                    <a:lstStyle/>
                    <a:p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🏳️‍⚧️   Time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401203"/>
                  </a:ext>
                </a:extLst>
              </a:tr>
              <a:tr h="377491">
                <a:tc>
                  <a:txBody>
                    <a:bodyPr/>
                    <a:lstStyle/>
                    <a:p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🚩   Time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563340"/>
                  </a:ext>
                </a:extLst>
              </a:tr>
              <a:tr h="377491">
                <a:tc>
                  <a:txBody>
                    <a:bodyPr/>
                    <a:lstStyle/>
                    <a:p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🎌   Time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70227"/>
                  </a:ext>
                </a:extLst>
              </a:tr>
              <a:tr h="377491">
                <a:tc>
                  <a:txBody>
                    <a:bodyPr/>
                    <a:lstStyle/>
                    <a:p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🏴‍☠️   Time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553663"/>
                  </a:ext>
                </a:extLst>
              </a:tr>
              <a:tr h="377491">
                <a:tc>
                  <a:txBody>
                    <a:bodyPr/>
                    <a:lstStyle/>
                    <a:p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🏁   Time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181421"/>
                  </a:ext>
                </a:extLst>
              </a:tr>
              <a:tr h="377491">
                <a:tc>
                  <a:txBody>
                    <a:bodyPr/>
                    <a:lstStyle/>
                    <a:p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pt-BR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pt-BR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646237"/>
                  </a:ext>
                </a:extLst>
              </a:tr>
            </a:tbl>
          </a:graphicData>
        </a:graphic>
      </p:graphicFrame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3BE26F8-F527-11C7-0B3B-FBC7B095282B}"/>
              </a:ext>
            </a:extLst>
          </p:cNvPr>
          <p:cNvSpPr/>
          <p:nvPr/>
        </p:nvSpPr>
        <p:spPr>
          <a:xfrm>
            <a:off x="296277" y="4472763"/>
            <a:ext cx="4550946" cy="1944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Slide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FF85201-3539-590F-C9C2-86B3D9A139B9}"/>
              </a:ext>
            </a:extLst>
          </p:cNvPr>
          <p:cNvSpPr/>
          <p:nvPr/>
        </p:nvSpPr>
        <p:spPr>
          <a:xfrm>
            <a:off x="1439272" y="6796464"/>
            <a:ext cx="2264946" cy="84182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Ver Jogos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7486C87-9410-BC77-9C97-9DA3C05BDA84}"/>
              </a:ext>
            </a:extLst>
          </p:cNvPr>
          <p:cNvSpPr/>
          <p:nvPr/>
        </p:nvSpPr>
        <p:spPr>
          <a:xfrm>
            <a:off x="1439272" y="5591373"/>
            <a:ext cx="2264946" cy="84182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Editar Times</a:t>
            </a:r>
          </a:p>
        </p:txBody>
      </p:sp>
    </p:spTree>
    <p:extLst>
      <p:ext uri="{BB962C8B-B14F-4D97-AF65-F5344CB8AC3E}">
        <p14:creationId xmlns:p14="http://schemas.microsoft.com/office/powerpoint/2010/main" val="140276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5ECECBD-DC6C-28D1-608D-32788E494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9144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6C25F99-C45C-F0A3-13BD-FAE5E58F7027}"/>
              </a:ext>
            </a:extLst>
          </p:cNvPr>
          <p:cNvSpPr/>
          <p:nvPr/>
        </p:nvSpPr>
        <p:spPr>
          <a:xfrm>
            <a:off x="0" y="8302171"/>
            <a:ext cx="5143500" cy="8418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|||                              O                                  &lt;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849544B-0719-F3BB-0B31-61CFD00351BA}"/>
              </a:ext>
            </a:extLst>
          </p:cNvPr>
          <p:cNvGrpSpPr/>
          <p:nvPr/>
        </p:nvGrpSpPr>
        <p:grpSpPr>
          <a:xfrm>
            <a:off x="0" y="330869"/>
            <a:ext cx="5143500" cy="691816"/>
            <a:chOff x="0" y="330869"/>
            <a:chExt cx="5143500" cy="691816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4B6073B-C9AB-6D7C-EB23-99FA273F8BFF}"/>
                </a:ext>
              </a:extLst>
            </p:cNvPr>
            <p:cNvSpPr/>
            <p:nvPr/>
          </p:nvSpPr>
          <p:spPr>
            <a:xfrm>
              <a:off x="0" y="336885"/>
              <a:ext cx="5143500" cy="6858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5000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aaaaaaaaa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02E5F13-9AD5-D50E-9C09-8692DFF85879}"/>
                </a:ext>
              </a:extLst>
            </p:cNvPr>
            <p:cNvSpPr/>
            <p:nvPr/>
          </p:nvSpPr>
          <p:spPr>
            <a:xfrm>
              <a:off x="4547936" y="336884"/>
              <a:ext cx="595563" cy="6858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...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53751BE-CD9E-EC94-9EEB-41D8113AC9D8}"/>
                </a:ext>
              </a:extLst>
            </p:cNvPr>
            <p:cNvSpPr/>
            <p:nvPr/>
          </p:nvSpPr>
          <p:spPr>
            <a:xfrm>
              <a:off x="0" y="330869"/>
              <a:ext cx="595563" cy="6858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51F303B2-431F-5B13-6B77-C8C575EB4368}"/>
              </a:ext>
            </a:extLst>
          </p:cNvPr>
          <p:cNvSpPr/>
          <p:nvPr/>
        </p:nvSpPr>
        <p:spPr>
          <a:xfrm>
            <a:off x="0" y="1"/>
            <a:ext cx="5143500" cy="3368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Ícones do celular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EC588C-B5DE-D409-17E3-CC5D6AA1F4AB}"/>
              </a:ext>
            </a:extLst>
          </p:cNvPr>
          <p:cNvSpPr txBox="1"/>
          <p:nvPr/>
        </p:nvSpPr>
        <p:spPr>
          <a:xfrm>
            <a:off x="3152274" y="7932838"/>
            <a:ext cx="199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Imagem de </a:t>
            </a:r>
            <a:r>
              <a:rPr lang="pt-BR" dirty="0" err="1">
                <a:solidFill>
                  <a:srgbClr val="0070C0"/>
                </a:solidFill>
              </a:rPr>
              <a:t>Freepik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2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5ECECBD-DC6C-28D1-608D-32788E494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9144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6C25F99-C45C-F0A3-13BD-FAE5E58F7027}"/>
              </a:ext>
            </a:extLst>
          </p:cNvPr>
          <p:cNvSpPr/>
          <p:nvPr/>
        </p:nvSpPr>
        <p:spPr>
          <a:xfrm>
            <a:off x="0" y="8302171"/>
            <a:ext cx="5143500" cy="8418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|||                              O                                  &lt;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849544B-0719-F3BB-0B31-61CFD00351BA}"/>
              </a:ext>
            </a:extLst>
          </p:cNvPr>
          <p:cNvGrpSpPr/>
          <p:nvPr/>
        </p:nvGrpSpPr>
        <p:grpSpPr>
          <a:xfrm>
            <a:off x="0" y="330869"/>
            <a:ext cx="5143500" cy="691816"/>
            <a:chOff x="0" y="330869"/>
            <a:chExt cx="5143500" cy="691816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4B6073B-C9AB-6D7C-EB23-99FA273F8BFF}"/>
                </a:ext>
              </a:extLst>
            </p:cNvPr>
            <p:cNvSpPr/>
            <p:nvPr/>
          </p:nvSpPr>
          <p:spPr>
            <a:xfrm>
              <a:off x="0" y="336885"/>
              <a:ext cx="5143500" cy="6858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5000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aaaaaaaaa</a:t>
              </a:r>
              <a:endPara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02E5F13-9AD5-D50E-9C09-8692DFF85879}"/>
                </a:ext>
              </a:extLst>
            </p:cNvPr>
            <p:cNvSpPr/>
            <p:nvPr/>
          </p:nvSpPr>
          <p:spPr>
            <a:xfrm>
              <a:off x="4547936" y="336884"/>
              <a:ext cx="595563" cy="6858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...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53751BE-CD9E-EC94-9EEB-41D8113AC9D8}"/>
                </a:ext>
              </a:extLst>
            </p:cNvPr>
            <p:cNvSpPr/>
            <p:nvPr/>
          </p:nvSpPr>
          <p:spPr>
            <a:xfrm>
              <a:off x="0" y="330869"/>
              <a:ext cx="595563" cy="6858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51F303B2-431F-5B13-6B77-C8C575EB4368}"/>
              </a:ext>
            </a:extLst>
          </p:cNvPr>
          <p:cNvSpPr/>
          <p:nvPr/>
        </p:nvSpPr>
        <p:spPr>
          <a:xfrm>
            <a:off x="0" y="1"/>
            <a:ext cx="5143500" cy="3368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Ícones do celular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EC588C-B5DE-D409-17E3-CC5D6AA1F4AB}"/>
              </a:ext>
            </a:extLst>
          </p:cNvPr>
          <p:cNvSpPr txBox="1"/>
          <p:nvPr/>
        </p:nvSpPr>
        <p:spPr>
          <a:xfrm>
            <a:off x="3152274" y="7932838"/>
            <a:ext cx="199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Imagem de </a:t>
            </a:r>
            <a:r>
              <a:rPr lang="pt-BR" dirty="0" err="1">
                <a:solidFill>
                  <a:srgbClr val="0070C0"/>
                </a:solidFill>
              </a:rPr>
              <a:t>Freepik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528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612</TotalTime>
  <Words>351</Words>
  <Application>Microsoft Office PowerPoint</Application>
  <PresentationFormat>Apresentação na tela (16:9)</PresentationFormat>
  <Paragraphs>159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Cambria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EngenHumanas</dc:creator>
  <cp:lastModifiedBy>Gabriel EngenHumanas</cp:lastModifiedBy>
  <cp:revision>1</cp:revision>
  <dcterms:created xsi:type="dcterms:W3CDTF">2024-09-03T17:15:18Z</dcterms:created>
  <dcterms:modified xsi:type="dcterms:W3CDTF">2024-09-04T03:27:45Z</dcterms:modified>
</cp:coreProperties>
</file>