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875"/>
    <a:srgbClr val="ED7D31"/>
    <a:srgbClr val="FFF4E7"/>
    <a:srgbClr val="FF5050"/>
    <a:srgbClr val="FF7C80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8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72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0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23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9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6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52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32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4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2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8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92CA3-05B0-4392-AF3B-A66AF8F6FDA4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D3EF7-B3E4-471E-80F9-AA57A27276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757353" y="141316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Planning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994882" y="984692"/>
            <a:ext cx="4177424" cy="5793971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1429789" y="3724102"/>
            <a:ext cx="216131" cy="216131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11413373" y="3741985"/>
            <a:ext cx="216131" cy="216131"/>
          </a:xfrm>
          <a:prstGeom prst="ellipse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99753" y="3265275"/>
            <a:ext cx="117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Lancement du projet</a:t>
            </a:r>
            <a:endParaRPr lang="fr-FR" sz="1600" dirty="0"/>
          </a:p>
        </p:txBody>
      </p:sp>
      <p:cxnSp>
        <p:nvCxnSpPr>
          <p:cNvPr id="30" name="Connecteur en angle 29"/>
          <p:cNvCxnSpPr>
            <a:stCxn id="25" idx="2"/>
            <a:endCxn id="28" idx="2"/>
          </p:cNvCxnSpPr>
          <p:nvPr/>
        </p:nvCxnSpPr>
        <p:spPr>
          <a:xfrm rot="10800000" flipV="1">
            <a:off x="685801" y="3832168"/>
            <a:ext cx="743989" cy="17882"/>
          </a:xfrm>
          <a:prstGeom prst="bentConnector4">
            <a:avLst>
              <a:gd name="adj1" fmla="val 10615"/>
              <a:gd name="adj2" fmla="val 1882703"/>
            </a:avLst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7755772" y="984692"/>
            <a:ext cx="12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latin typeface="Arial Black" panose="020B0A04020102020204" pitchFamily="34" charset="0"/>
              </a:rPr>
              <a:t>Partie 4</a:t>
            </a:r>
            <a:endParaRPr lang="fr-FR" u="sng" dirty="0">
              <a:latin typeface="Arial Black" panose="020B0A040201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6379" y="4232277"/>
            <a:ext cx="108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01/08/24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0573788" y="4979324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Présentation du projet</a:t>
            </a:r>
            <a:endParaRPr lang="fr-FR" dirty="0"/>
          </a:p>
        </p:txBody>
      </p:sp>
      <p:cxnSp>
        <p:nvCxnSpPr>
          <p:cNvPr id="43" name="Connecteur en angle 42"/>
          <p:cNvCxnSpPr>
            <a:stCxn id="27" idx="6"/>
            <a:endCxn id="41" idx="0"/>
          </p:cNvCxnSpPr>
          <p:nvPr/>
        </p:nvCxnSpPr>
        <p:spPr>
          <a:xfrm flipH="1">
            <a:off x="11351028" y="3850051"/>
            <a:ext cx="278476" cy="1129273"/>
          </a:xfrm>
          <a:prstGeom prst="bentConnector4">
            <a:avLst>
              <a:gd name="adj1" fmla="val -82090"/>
              <a:gd name="adj2" fmla="val 54785"/>
            </a:avLst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evron 41"/>
          <p:cNvSpPr/>
          <p:nvPr/>
        </p:nvSpPr>
        <p:spPr>
          <a:xfrm>
            <a:off x="4678126" y="975171"/>
            <a:ext cx="4177424" cy="5793971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399115" y="1050223"/>
            <a:ext cx="12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latin typeface="Arial Black" panose="020B0A04020102020204" pitchFamily="34" charset="0"/>
              </a:rPr>
              <a:t>Partie 3</a:t>
            </a:r>
            <a:endParaRPr lang="fr-FR" u="sng" dirty="0">
              <a:latin typeface="Arial Black" panose="020B0A0402010202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317674" y="2346668"/>
            <a:ext cx="118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 Création du site en PHP</a:t>
            </a:r>
            <a:endParaRPr lang="fr-FR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6994882" y="3537941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 Création de la BDD</a:t>
            </a:r>
            <a:endParaRPr lang="fr-FR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6468305" y="4560388"/>
            <a:ext cx="1188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 Création de l’API en PHP</a:t>
            </a:r>
            <a:endParaRPr lang="fr-FR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5452042" y="1413315"/>
            <a:ext cx="141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19/12/24-20/12/24</a:t>
            </a:r>
            <a:endParaRPr lang="fr-FR" sz="1600" b="1" dirty="0"/>
          </a:p>
        </p:txBody>
      </p:sp>
      <p:sp>
        <p:nvSpPr>
          <p:cNvPr id="56" name="Chevron 55"/>
          <p:cNvSpPr/>
          <p:nvPr/>
        </p:nvSpPr>
        <p:spPr>
          <a:xfrm>
            <a:off x="2356378" y="984692"/>
            <a:ext cx="4177424" cy="5793971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892551" y="1090246"/>
            <a:ext cx="12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latin typeface="Arial Black" panose="020B0A04020102020204" pitchFamily="34" charset="0"/>
              </a:rPr>
              <a:t>Partie 2</a:t>
            </a:r>
            <a:endParaRPr lang="fr-FR" u="sng" dirty="0">
              <a:latin typeface="Arial Black" panose="020B0A040201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126003" y="1378643"/>
            <a:ext cx="141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15/10/24-16/10/24</a:t>
            </a:r>
            <a:endParaRPr lang="fr-FR" sz="1600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3721934" y="2486573"/>
            <a:ext cx="180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-Front-end HTML</a:t>
            </a:r>
            <a:endParaRPr lang="fr-FR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4506187" y="3193709"/>
            <a:ext cx="1438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-Mise en forme CSS du maquettage</a:t>
            </a:r>
            <a:endParaRPr lang="fr-FR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4010027" y="4560388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-Codage JavaScript</a:t>
            </a:r>
            <a:endParaRPr lang="fr-FR" b="1" dirty="0"/>
          </a:p>
        </p:txBody>
      </p:sp>
      <p:sp>
        <p:nvSpPr>
          <p:cNvPr id="74" name="Chevron 73"/>
          <p:cNvSpPr/>
          <p:nvPr/>
        </p:nvSpPr>
        <p:spPr>
          <a:xfrm>
            <a:off x="26599" y="953064"/>
            <a:ext cx="4177424" cy="579397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732348" y="1067678"/>
            <a:ext cx="126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>
                <a:latin typeface="Arial Black" panose="020B0A04020102020204" pitchFamily="34" charset="0"/>
              </a:rPr>
              <a:t>Partie 1</a:t>
            </a:r>
            <a:endParaRPr lang="fr-FR" u="sng" dirty="0">
              <a:latin typeface="Arial Black" panose="020B0A04020102020204" pitchFamily="34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881700" y="1413315"/>
            <a:ext cx="141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01/08/24-02/08/24</a:t>
            </a:r>
            <a:endParaRPr lang="fr-FR" sz="16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2241143" y="3465299"/>
            <a:ext cx="158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-Charte graphique</a:t>
            </a:r>
            <a:endParaRPr lang="fr-FR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1762018" y="2486573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-UML</a:t>
            </a:r>
            <a:endParaRPr lang="fr-FR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1727248" y="4453950"/>
            <a:ext cx="158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-Maquettage</a:t>
            </a:r>
            <a:endParaRPr lang="fr-FR" b="1" dirty="0"/>
          </a:p>
        </p:txBody>
      </p:sp>
      <p:sp>
        <p:nvSpPr>
          <p:cNvPr id="85" name="ZoneTexte 84"/>
          <p:cNvSpPr txBox="1"/>
          <p:nvPr/>
        </p:nvSpPr>
        <p:spPr>
          <a:xfrm>
            <a:off x="7782653" y="1276088"/>
            <a:ext cx="1413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24</a:t>
            </a:r>
            <a:r>
              <a:rPr lang="fr-FR" sz="1600" b="1" dirty="0" smtClean="0"/>
              <a:t>/01/24 et 31/01/24</a:t>
            </a:r>
            <a:endParaRPr lang="fr-FR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10808251" y="5620385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06/02/24</a:t>
            </a:r>
            <a:endParaRPr lang="fr-FR" dirty="0"/>
          </a:p>
        </p:txBody>
      </p:sp>
      <p:sp>
        <p:nvSpPr>
          <p:cNvPr id="86" name="ZoneTexte 85"/>
          <p:cNvSpPr txBox="1"/>
          <p:nvPr/>
        </p:nvSpPr>
        <p:spPr>
          <a:xfrm>
            <a:off x="8489235" y="2341945"/>
            <a:ext cx="169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 Création des supports de présentation</a:t>
            </a:r>
            <a:endParaRPr lang="fr-FR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9096617" y="3617067"/>
            <a:ext cx="186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 Documentation relative au projet</a:t>
            </a:r>
            <a:endParaRPr lang="fr-FR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8481923" y="4546283"/>
            <a:ext cx="1695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- Création des supports de présentation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2284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7077" y="145026"/>
            <a:ext cx="761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Partie 1: charte </a:t>
            </a:r>
            <a:r>
              <a:rPr lang="fr-FR" sz="2400" dirty="0" smtClean="0">
                <a:latin typeface="Arial Black" panose="020B0A04020102020204" pitchFamily="34" charset="0"/>
              </a:rPr>
              <a:t>graphique/maquettage/UML 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95607" y="191193"/>
            <a:ext cx="34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anose="020B0A04020102020204" pitchFamily="34" charset="0"/>
              </a:rPr>
              <a:t>01/08/2024 – 02/08/2024</a:t>
            </a:r>
            <a:endParaRPr lang="fr-FR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62810"/>
              </p:ext>
            </p:extLst>
          </p:nvPr>
        </p:nvGraphicFramePr>
        <p:xfrm>
          <a:off x="1815867" y="786169"/>
          <a:ext cx="8791172" cy="573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793">
                  <a:extLst>
                    <a:ext uri="{9D8B030D-6E8A-4147-A177-3AD203B41FA5}">
                      <a16:colId xmlns:a16="http://schemas.microsoft.com/office/drawing/2014/main" val="1279948072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593545219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373504811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641182163"/>
                    </a:ext>
                  </a:extLst>
                </a:gridCol>
              </a:tblGrid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Taches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Gabriel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Michael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Claude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26308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Création des outils de gestion de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5862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Gestion </a:t>
                      </a:r>
                      <a:r>
                        <a:rPr lang="fr-FR" dirty="0" smtClean="0"/>
                        <a:t>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3335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UML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78512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Arborescence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48811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Maquettage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22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07077" y="145026"/>
            <a:ext cx="73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Partie 2: Front-end 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95607" y="191193"/>
            <a:ext cx="34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anose="020B0A04020102020204" pitchFamily="34" charset="0"/>
              </a:rPr>
              <a:t>15/10/2024 – 16/10/2024</a:t>
            </a:r>
            <a:endParaRPr lang="fr-FR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22144"/>
              </p:ext>
            </p:extLst>
          </p:nvPr>
        </p:nvGraphicFramePr>
        <p:xfrm>
          <a:off x="1573270" y="923932"/>
          <a:ext cx="8791172" cy="49823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7793">
                  <a:extLst>
                    <a:ext uri="{9D8B030D-6E8A-4147-A177-3AD203B41FA5}">
                      <a16:colId xmlns:a16="http://schemas.microsoft.com/office/drawing/2014/main" val="1279948072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593545219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373504811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641182163"/>
                    </a:ext>
                  </a:extLst>
                </a:gridCol>
              </a:tblGrid>
              <a:tr h="92352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Taches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Gabriel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Michael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Claude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26308"/>
                  </a:ext>
                </a:extLst>
              </a:tr>
              <a:tr h="69959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Mise</a:t>
                      </a:r>
                      <a:r>
                        <a:rPr lang="fr-FR" baseline="0" dirty="0" smtClean="0"/>
                        <a:t> en forme CSS du maquettage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58620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</a:t>
                      </a:r>
                      <a:r>
                        <a:rPr lang="fr-FR" baseline="0" dirty="0" smtClean="0"/>
                        <a:t> de 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smtClean="0"/>
                        <a:t>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02286"/>
                  </a:ext>
                </a:extLst>
              </a:tr>
              <a:tr h="73711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Mise</a:t>
                      </a:r>
                      <a:r>
                        <a:rPr lang="fr-FR" baseline="0" dirty="0" smtClean="0"/>
                        <a:t> en forme JS du maquettage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33350"/>
                  </a:ext>
                </a:extLst>
              </a:tr>
              <a:tr h="55070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Front-end</a:t>
                      </a:r>
                      <a:r>
                        <a:rPr lang="fr-FR" baseline="0" dirty="0" smtClean="0"/>
                        <a:t> HTML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78512"/>
                  </a:ext>
                </a:extLst>
              </a:tr>
              <a:tr h="9484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Codage</a:t>
                      </a:r>
                      <a:r>
                        <a:rPr lang="fr-FR" baseline="0" dirty="0" smtClean="0"/>
                        <a:t> fonctionnalité UML en JS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8811"/>
                  </a:ext>
                </a:extLst>
              </a:tr>
              <a:tr h="684421"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Exploitation de l’API fournie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59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9085" y="98860"/>
            <a:ext cx="736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Partie </a:t>
            </a:r>
            <a:r>
              <a:rPr lang="fr-FR" sz="2400" dirty="0"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latin typeface="Arial Black" panose="020B0A04020102020204" pitchFamily="34" charset="0"/>
              </a:rPr>
              <a:t>: Back-end 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95607" y="191193"/>
            <a:ext cx="34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anose="020B0A04020102020204" pitchFamily="34" charset="0"/>
              </a:rPr>
              <a:t>19/12/2024 – 20/12/2024</a:t>
            </a:r>
            <a:endParaRPr lang="fr-FR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78867"/>
              </p:ext>
            </p:extLst>
          </p:nvPr>
        </p:nvGraphicFramePr>
        <p:xfrm>
          <a:off x="1815867" y="786169"/>
          <a:ext cx="8791172" cy="54038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7793">
                  <a:extLst>
                    <a:ext uri="{9D8B030D-6E8A-4147-A177-3AD203B41FA5}">
                      <a16:colId xmlns:a16="http://schemas.microsoft.com/office/drawing/2014/main" val="1279948072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593545219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373504811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641182163"/>
                    </a:ext>
                  </a:extLst>
                </a:gridCol>
              </a:tblGrid>
              <a:tr h="43614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Taches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Gabriel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Michael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Claude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26308"/>
                  </a:ext>
                </a:extLst>
              </a:tr>
              <a:tr h="1147666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Création </a:t>
                      </a:r>
                      <a:r>
                        <a:rPr lang="fr-FR" dirty="0" smtClean="0"/>
                        <a:t>du</a:t>
                      </a:r>
                      <a:r>
                        <a:rPr lang="fr-FR" baseline="0" dirty="0" smtClean="0"/>
                        <a:t> site en PHP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5862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Gestion </a:t>
                      </a:r>
                      <a:r>
                        <a:rPr lang="fr-FR" dirty="0" smtClean="0"/>
                        <a:t>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13335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Création</a:t>
                      </a:r>
                      <a:r>
                        <a:rPr lang="fr-FR" baseline="0" dirty="0" smtClean="0"/>
                        <a:t> de la BDD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78512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 smtClean="0"/>
                        <a:t>Création</a:t>
                      </a:r>
                      <a:r>
                        <a:rPr lang="fr-FR" baseline="0" dirty="0" smtClean="0"/>
                        <a:t> de l’API en </a:t>
                      </a:r>
                      <a:r>
                        <a:rPr lang="fr-FR" baseline="0" dirty="0" smtClean="0"/>
                        <a:t>PHP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48811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Conception du Quizz en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1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2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9085" y="98860"/>
            <a:ext cx="7365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Partie </a:t>
            </a:r>
            <a:r>
              <a:rPr lang="fr-FR" sz="2400" dirty="0"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latin typeface="Arial Black" panose="020B0A04020102020204" pitchFamily="34" charset="0"/>
              </a:rPr>
              <a:t>: </a:t>
            </a:r>
            <a:r>
              <a:rPr lang="fr-FR" sz="2400" dirty="0">
                <a:latin typeface="Arial Black" panose="020B0A04020102020204" pitchFamily="34" charset="0"/>
              </a:rPr>
              <a:t>Présentation</a:t>
            </a:r>
          </a:p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 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495607" y="191193"/>
            <a:ext cx="34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Black" panose="020B0A04020102020204" pitchFamily="34" charset="0"/>
              </a:rPr>
              <a:t>24/01/2025 et 31/01/2025</a:t>
            </a:r>
            <a:endParaRPr lang="fr-FR" dirty="0">
              <a:latin typeface="Arial Black" panose="020B0A04020102020204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3785"/>
              </p:ext>
            </p:extLst>
          </p:nvPr>
        </p:nvGraphicFramePr>
        <p:xfrm>
          <a:off x="1815867" y="786169"/>
          <a:ext cx="8791172" cy="547140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97793">
                  <a:extLst>
                    <a:ext uri="{9D8B030D-6E8A-4147-A177-3AD203B41FA5}">
                      <a16:colId xmlns:a16="http://schemas.microsoft.com/office/drawing/2014/main" val="1279948072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593545219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373504811"/>
                    </a:ext>
                  </a:extLst>
                </a:gridCol>
                <a:gridCol w="2197793">
                  <a:extLst>
                    <a:ext uri="{9D8B030D-6E8A-4147-A177-3AD203B41FA5}">
                      <a16:colId xmlns:a16="http://schemas.microsoft.com/office/drawing/2014/main" val="1641182163"/>
                    </a:ext>
                  </a:extLst>
                </a:gridCol>
              </a:tblGrid>
              <a:tr h="43614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Taches</a:t>
                      </a:r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Gabriel</a:t>
                      </a:r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Michael</a:t>
                      </a:r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Claude</a:t>
                      </a:r>
                      <a:endParaRPr lang="fr-FR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26308"/>
                  </a:ext>
                </a:extLst>
              </a:tr>
              <a:tr h="1147666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Documentation</a:t>
                      </a:r>
                      <a:r>
                        <a:rPr lang="fr-FR" baseline="0" dirty="0" smtClean="0"/>
                        <a:t> relative au projet</a:t>
                      </a:r>
                      <a:endParaRPr lang="fr-FR" dirty="0" smtClean="0"/>
                    </a:p>
                  </a:txBody>
                  <a:tcPr>
                    <a:solidFill>
                      <a:srgbClr val="F3A8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58620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Création du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Support</a:t>
                      </a:r>
                      <a:r>
                        <a:rPr lang="fr-FR" baseline="0" dirty="0" smtClean="0"/>
                        <a:t> de présentation</a:t>
                      </a:r>
                      <a:endParaRPr lang="fr-FR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133350"/>
                  </a:ext>
                </a:extLst>
              </a:tr>
              <a:tr h="1022571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Présentation</a:t>
                      </a:r>
                      <a:r>
                        <a:rPr lang="fr-FR" baseline="0" dirty="0" smtClean="0"/>
                        <a:t> du projet</a:t>
                      </a:r>
                      <a:endParaRPr lang="fr-FR" dirty="0" smtClean="0"/>
                    </a:p>
                  </a:txBody>
                  <a:tcPr>
                    <a:solidFill>
                      <a:srgbClr val="F3A8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78512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 smtClean="0"/>
                        <a:t>Démonstration</a:t>
                      </a:r>
                      <a:endParaRPr lang="fr-FR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8811"/>
                  </a:ext>
                </a:extLst>
              </a:tr>
              <a:tr h="955009"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Gestion de projet</a:t>
                      </a:r>
                    </a:p>
                    <a:p>
                      <a:pPr algn="ctr"/>
                      <a:endParaRPr lang="fr-FR" dirty="0" smtClean="0"/>
                    </a:p>
                  </a:txBody>
                  <a:tcPr>
                    <a:solidFill>
                      <a:srgbClr val="F3A8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F3A8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F3A8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10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493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200</Words>
  <Application>Microsoft Office PowerPoint</Application>
  <PresentationFormat>Grand écran</PresentationFormat>
  <Paragraphs>93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 Nicouleau</dc:creator>
  <cp:lastModifiedBy>Gabriel Nicouleau</cp:lastModifiedBy>
  <cp:revision>14</cp:revision>
  <dcterms:created xsi:type="dcterms:W3CDTF">2024-08-01T11:41:59Z</dcterms:created>
  <dcterms:modified xsi:type="dcterms:W3CDTF">2025-01-31T10:54:13Z</dcterms:modified>
</cp:coreProperties>
</file>