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875"/>
    <a:srgbClr val="ED7D31"/>
    <a:srgbClr val="FFF4E7"/>
    <a:srgbClr val="FF5050"/>
    <a:srgbClr val="FF7C80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2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2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2CA3-05B0-4392-AF3B-A66AF8F6FDA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757353" y="14131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Arial Black" panose="020B0A04020102020204" pitchFamily="34" charset="0"/>
              </a:rPr>
              <a:t>Planning</a:t>
            </a:r>
          </a:p>
        </p:txBody>
      </p:sp>
      <p:sp>
        <p:nvSpPr>
          <p:cNvPr id="23" name="Chevron 22"/>
          <p:cNvSpPr/>
          <p:nvPr/>
        </p:nvSpPr>
        <p:spPr>
          <a:xfrm>
            <a:off x="6994882" y="984692"/>
            <a:ext cx="4177424" cy="579397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429789" y="3724102"/>
            <a:ext cx="216131" cy="216131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1413373" y="3741985"/>
            <a:ext cx="216131" cy="216131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99753" y="3265275"/>
            <a:ext cx="117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Lancement du projet</a:t>
            </a:r>
          </a:p>
        </p:txBody>
      </p:sp>
      <p:cxnSp>
        <p:nvCxnSpPr>
          <p:cNvPr id="30" name="Connecteur en angle 29"/>
          <p:cNvCxnSpPr>
            <a:stCxn id="25" idx="2"/>
            <a:endCxn id="28" idx="2"/>
          </p:cNvCxnSpPr>
          <p:nvPr/>
        </p:nvCxnSpPr>
        <p:spPr>
          <a:xfrm rot="10800000" flipV="1">
            <a:off x="685801" y="3832168"/>
            <a:ext cx="743989" cy="17882"/>
          </a:xfrm>
          <a:prstGeom prst="bentConnector4">
            <a:avLst>
              <a:gd name="adj1" fmla="val 10615"/>
              <a:gd name="adj2" fmla="val 1882703"/>
            </a:avLst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755772" y="984692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Arial Black" panose="020B0A04020102020204" pitchFamily="34" charset="0"/>
              </a:rPr>
              <a:t>Partie 4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116379" y="4232277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01/08/24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0573788" y="497932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Présentation du projet</a:t>
            </a:r>
          </a:p>
        </p:txBody>
      </p:sp>
      <p:cxnSp>
        <p:nvCxnSpPr>
          <p:cNvPr id="43" name="Connecteur en angle 42"/>
          <p:cNvCxnSpPr>
            <a:stCxn id="27" idx="6"/>
            <a:endCxn id="41" idx="0"/>
          </p:cNvCxnSpPr>
          <p:nvPr/>
        </p:nvCxnSpPr>
        <p:spPr>
          <a:xfrm flipH="1">
            <a:off x="11351028" y="3850051"/>
            <a:ext cx="278476" cy="1129273"/>
          </a:xfrm>
          <a:prstGeom prst="bentConnector4">
            <a:avLst>
              <a:gd name="adj1" fmla="val -82090"/>
              <a:gd name="adj2" fmla="val 54785"/>
            </a:avLst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evron 41"/>
          <p:cNvSpPr/>
          <p:nvPr/>
        </p:nvSpPr>
        <p:spPr>
          <a:xfrm>
            <a:off x="4678126" y="975171"/>
            <a:ext cx="4177424" cy="5793971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99115" y="1050223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Arial Black" panose="020B0A04020102020204" pitchFamily="34" charset="0"/>
              </a:rPr>
              <a:t>Partie 3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6317674" y="2346668"/>
            <a:ext cx="118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Création du site en PHP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994882" y="3537941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Création de la BDD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468305" y="4560388"/>
            <a:ext cx="118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Création de l’API en PHP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5452042" y="1413315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19/12/24-20/12/24</a:t>
            </a:r>
          </a:p>
        </p:txBody>
      </p:sp>
      <p:sp>
        <p:nvSpPr>
          <p:cNvPr id="56" name="Chevron 55"/>
          <p:cNvSpPr/>
          <p:nvPr/>
        </p:nvSpPr>
        <p:spPr>
          <a:xfrm>
            <a:off x="2356378" y="984692"/>
            <a:ext cx="4177424" cy="5793971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892551" y="1090246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Arial Black" panose="020B0A04020102020204" pitchFamily="34" charset="0"/>
              </a:rPr>
              <a:t>Partie 2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126003" y="1378643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15/10/24-16/10/24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3721934" y="2486573"/>
            <a:ext cx="180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-Front-end HTML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506187" y="3193709"/>
            <a:ext cx="143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-Mise en forme CSS du maquettage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010027" y="4560388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-Codage JavaScript</a:t>
            </a:r>
          </a:p>
        </p:txBody>
      </p:sp>
      <p:sp>
        <p:nvSpPr>
          <p:cNvPr id="74" name="Chevron 73"/>
          <p:cNvSpPr/>
          <p:nvPr/>
        </p:nvSpPr>
        <p:spPr>
          <a:xfrm>
            <a:off x="26599" y="953064"/>
            <a:ext cx="4177424" cy="579397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32348" y="1067678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Arial Black" panose="020B0A04020102020204" pitchFamily="34" charset="0"/>
              </a:rPr>
              <a:t>Partie 1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881700" y="1413315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01/08/24-02/08/24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2241143" y="3465299"/>
            <a:ext cx="158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-Charte graphique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1762018" y="2486573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-UML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1727248" y="4453950"/>
            <a:ext cx="15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-Maquettage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7782653" y="1276088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24/01/24 et 31/01/24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08251" y="562038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06/02/24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8489235" y="2341945"/>
            <a:ext cx="16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Création des supports de présentation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9096617" y="3617067"/>
            <a:ext cx="186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Documentation relative au projet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8481923" y="4546283"/>
            <a:ext cx="16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- Création des supports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2284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7077" y="145026"/>
            <a:ext cx="761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Partie 1: charte graphique/maquettage/UML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01/08/2024 – 02/08/2024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2810"/>
              </p:ext>
            </p:extLst>
          </p:nvPr>
        </p:nvGraphicFramePr>
        <p:xfrm>
          <a:off x="1815867" y="786169"/>
          <a:ext cx="8791172" cy="573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Claude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des outils de gestion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Gestion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Arborescence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Maquettage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2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7077" y="145026"/>
            <a:ext cx="73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Partie 2: Front-end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15/10/2024 – 16/10/2024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22144"/>
              </p:ext>
            </p:extLst>
          </p:nvPr>
        </p:nvGraphicFramePr>
        <p:xfrm>
          <a:off x="1573270" y="923932"/>
          <a:ext cx="8791172" cy="4982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92352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Claude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Mise</a:t>
                      </a:r>
                      <a:r>
                        <a:rPr lang="fr-FR" baseline="0" dirty="0"/>
                        <a:t> en forme CSS du maquettage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</a:t>
                      </a:r>
                      <a:r>
                        <a:rPr lang="fr-FR" baseline="0" dirty="0"/>
                        <a:t> de </a:t>
                      </a:r>
                      <a:r>
                        <a:rPr lang="fr-FR" dirty="0"/>
                        <a:t>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2286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Mise</a:t>
                      </a:r>
                      <a:r>
                        <a:rPr lang="fr-FR" baseline="0" dirty="0"/>
                        <a:t> en forme JS du maquettage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55070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Front-end</a:t>
                      </a:r>
                      <a:r>
                        <a:rPr lang="fr-FR" baseline="0" dirty="0"/>
                        <a:t> 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484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Codage</a:t>
                      </a:r>
                      <a:r>
                        <a:rPr lang="fr-FR" baseline="0" dirty="0"/>
                        <a:t> fonctionnalité UML en 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684421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Exploitation de l’API fournie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9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9085" y="98860"/>
            <a:ext cx="73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Partie 3: Back-end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19/12/2024 – 20/12/2024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78867"/>
              </p:ext>
            </p:extLst>
          </p:nvPr>
        </p:nvGraphicFramePr>
        <p:xfrm>
          <a:off x="1815867" y="786169"/>
          <a:ext cx="8791172" cy="54038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436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114766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Création du</a:t>
                      </a:r>
                      <a:r>
                        <a:rPr lang="fr-FR" baseline="0" dirty="0"/>
                        <a:t> site en 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Gestion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Création</a:t>
                      </a:r>
                      <a:r>
                        <a:rPr lang="fr-FR" baseline="0" dirty="0"/>
                        <a:t> de la BDD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Création</a:t>
                      </a:r>
                      <a:r>
                        <a:rPr lang="fr-FR" baseline="0" dirty="0"/>
                        <a:t> de l’API en 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Conception du Quizz en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2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9085" y="98860"/>
            <a:ext cx="736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 Black" panose="020B0A04020102020204" pitchFamily="34" charset="0"/>
              </a:rPr>
              <a:t>Partie 4: Présentation</a:t>
            </a:r>
          </a:p>
          <a:p>
            <a:pPr algn="ctr"/>
            <a:r>
              <a:rPr lang="fr-FR" sz="24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24/01/2025 et 31/01/2025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3785"/>
              </p:ext>
            </p:extLst>
          </p:nvPr>
        </p:nvGraphicFramePr>
        <p:xfrm>
          <a:off x="1815867" y="786169"/>
          <a:ext cx="8791172" cy="54714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4361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Taches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Gabriel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Michael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Claude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114766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Documentation</a:t>
                      </a:r>
                      <a:r>
                        <a:rPr lang="fr-FR" baseline="0" dirty="0"/>
                        <a:t> relative au projet</a:t>
                      </a:r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Création du</a:t>
                      </a:r>
                      <a:r>
                        <a:rPr lang="fr-FR" baseline="0" dirty="0"/>
                        <a:t> </a:t>
                      </a:r>
                      <a:r>
                        <a:rPr lang="fr-FR" dirty="0"/>
                        <a:t>Support</a:t>
                      </a:r>
                      <a:r>
                        <a:rPr lang="fr-FR" baseline="0" dirty="0"/>
                        <a:t> de présentation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102257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Présentation</a:t>
                      </a:r>
                      <a:r>
                        <a:rPr lang="fr-FR" baseline="0" dirty="0"/>
                        <a:t> du projet</a:t>
                      </a:r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Démonstration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Gestion de projet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93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204</Words>
  <Application>Microsoft Office PowerPoint</Application>
  <PresentationFormat>Grand écran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Nicouleau</dc:creator>
  <cp:lastModifiedBy>Utilisateur</cp:lastModifiedBy>
  <cp:revision>16</cp:revision>
  <dcterms:created xsi:type="dcterms:W3CDTF">2024-08-01T11:41:59Z</dcterms:created>
  <dcterms:modified xsi:type="dcterms:W3CDTF">2025-02-03T14:19:54Z</dcterms:modified>
</cp:coreProperties>
</file>