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8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612668" y="2452254"/>
            <a:ext cx="893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latin typeface="Arial Black" panose="020B0A04020102020204" pitchFamily="34" charset="0"/>
              </a:rPr>
              <a:t>INTRODUCE MYSELF</a:t>
            </a:r>
            <a:endParaRPr lang="fr-FR" sz="6000" dirty="0">
              <a:latin typeface="Arial Black" panose="020B0A04020102020204" pitchFamily="34" charset="0"/>
            </a:endParaRPr>
          </a:p>
        </p:txBody>
      </p:sp>
      <p:sp>
        <p:nvSpPr>
          <p:cNvPr id="2" name="Pentagone 1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1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6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6000" dirty="0" smtClean="0">
                <a:latin typeface="Arial Black" panose="020B0A04020102020204" pitchFamily="34" charset="0"/>
              </a:rPr>
              <a:t>Gabriel </a:t>
            </a:r>
            <a:r>
              <a:rPr lang="fr-FR" sz="6000" dirty="0" err="1" smtClean="0">
                <a:latin typeface="Arial Black" panose="020B0A04020102020204" pitchFamily="34" charset="0"/>
              </a:rPr>
              <a:t>Nicouleau</a:t>
            </a:r>
            <a:endParaRPr lang="fr-FR" sz="6000" dirty="0">
              <a:latin typeface="Arial Black" panose="020B0A040201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453" y="2262516"/>
            <a:ext cx="2971800" cy="2665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89" y="3385084"/>
            <a:ext cx="5636029" cy="2924994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856316" y="2884516"/>
            <a:ext cx="501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latin typeface="Arial Black" panose="020B0A04020102020204" pitchFamily="34" charset="0"/>
              </a:rPr>
              <a:t>Montauban</a:t>
            </a:r>
            <a:endParaRPr lang="fr-FR" b="1" dirty="0">
              <a:latin typeface="Arial Black" panose="020B0A04020102020204" pitchFamily="34" charset="0"/>
            </a:endParaRPr>
          </a:p>
        </p:txBody>
      </p:sp>
      <p:sp>
        <p:nvSpPr>
          <p:cNvPr id="10" name="Pentagone 9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2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90" y="1629296"/>
            <a:ext cx="2306331" cy="153785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33" y="1629296"/>
            <a:ext cx="2306781" cy="153785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0" y="3628831"/>
            <a:ext cx="5197472" cy="292048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37" y="3609953"/>
            <a:ext cx="3569521" cy="295824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86" y="672473"/>
            <a:ext cx="2596119" cy="2858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Pentagone 8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3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3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649" y="1690254"/>
            <a:ext cx="5715000" cy="3810000"/>
          </a:xfrm>
          <a:prstGeom prst="rect">
            <a:avLst/>
          </a:prstGeom>
        </p:spPr>
      </p:pic>
      <p:sp>
        <p:nvSpPr>
          <p:cNvPr id="3" name="Pentagone 2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4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9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" y="2278900"/>
            <a:ext cx="5961350" cy="2384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96" y="379268"/>
            <a:ext cx="5370022" cy="30206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47" y="3732415"/>
            <a:ext cx="4473320" cy="2993280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5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9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03" y="673331"/>
            <a:ext cx="3613460" cy="1924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4" y="2476809"/>
            <a:ext cx="4857404" cy="30263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81" y="3052227"/>
            <a:ext cx="5617672" cy="3157813"/>
          </a:xfrm>
          <a:prstGeom prst="rect">
            <a:avLst/>
          </a:prstGeom>
        </p:spPr>
      </p:pic>
      <p:sp>
        <p:nvSpPr>
          <p:cNvPr id="7" name="Pentagone 6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6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4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101334"/>
            <a:ext cx="5256761" cy="327622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89" y="2101334"/>
            <a:ext cx="5100204" cy="2914402"/>
          </a:xfrm>
          <a:prstGeom prst="rect">
            <a:avLst/>
          </a:prstGeom>
        </p:spPr>
      </p:pic>
      <p:sp>
        <p:nvSpPr>
          <p:cNvPr id="6" name="Pentagone 5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7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31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535" y="1870364"/>
            <a:ext cx="5212080" cy="2805173"/>
          </a:xfrm>
          <a:prstGeom prst="rect">
            <a:avLst/>
          </a:prstGeom>
        </p:spPr>
      </p:pic>
      <p:sp>
        <p:nvSpPr>
          <p:cNvPr id="3" name="Pentagone 2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8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63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378"/>
            <a:ext cx="12192000" cy="406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entagone 2"/>
          <p:cNvSpPr/>
          <p:nvPr/>
        </p:nvSpPr>
        <p:spPr>
          <a:xfrm rot="5400000">
            <a:off x="10702636" y="29095"/>
            <a:ext cx="1039091" cy="980901"/>
          </a:xfrm>
          <a:prstGeom prst="homePlate">
            <a:avLst/>
          </a:prstGeom>
          <a:solidFill>
            <a:srgbClr val="F8C0C0"/>
          </a:solidFill>
          <a:ln>
            <a:solidFill>
              <a:srgbClr val="F8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931235" y="91440"/>
            <a:ext cx="58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9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8286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39</TotalTime>
  <Words>14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Century Gothic</vt:lpstr>
      <vt:lpstr>Traînée de condensation</vt:lpstr>
      <vt:lpstr>Présentation PowerPoint</vt:lpstr>
      <vt:lpstr>Gabriel Nicouleau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Gabriel</dc:creator>
  <cp:lastModifiedBy>Gabriel Nicouleau</cp:lastModifiedBy>
  <cp:revision>4</cp:revision>
  <dcterms:created xsi:type="dcterms:W3CDTF">2024-07-29T13:14:38Z</dcterms:created>
  <dcterms:modified xsi:type="dcterms:W3CDTF">2024-08-30T11:51:17Z</dcterms:modified>
</cp:coreProperties>
</file>