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-8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4D02A-0BA7-41A4-A158-9D9313A11C01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A4C28-8DF1-4D2B-A595-D5C01DD591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A4C28-8DF1-4D2B-A595-D5C01DD591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2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1200" dirty="0" err="1" smtClean="0">
                <a:solidFill>
                  <a:srgbClr val="1F1F1F"/>
                </a:solidFill>
                <a:latin typeface="inherit"/>
              </a:rPr>
              <a:t>M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any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beauty salon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customers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have issues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finding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and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making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an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appointment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with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good salons</a:t>
            </a:r>
            <a:r>
              <a:rPr kumimoji="0" lang="fr-FR" altLang="fr-FR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1050" dirty="0" err="1" smtClean="0">
                <a:solidFill>
                  <a:srgbClr val="1F1F1F"/>
                </a:solidFill>
                <a:latin typeface="inherit"/>
              </a:rPr>
              <a:t>However</a:t>
            </a:r>
            <a:r>
              <a:rPr lang="fr-FR" altLang="fr-FR" sz="1050" dirty="0" smtClean="0">
                <a:solidFill>
                  <a:srgbClr val="1F1F1F"/>
                </a:solidFill>
                <a:latin typeface="inherit"/>
              </a:rPr>
              <a:t>, </a:t>
            </a:r>
            <a:r>
              <a:rPr kumimoji="0" lang="fr-FR" altLang="fr-FR" sz="105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they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must </a:t>
            </a:r>
            <a:r>
              <a:rPr kumimoji="0" lang="fr-FR" altLang="fr-FR" sz="105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remember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the </a:t>
            </a:r>
            <a:r>
              <a:rPr kumimoji="0" lang="fr-FR" altLang="fr-FR" sz="105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appointment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fr-FR" altLang="fr-FR" sz="105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after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a </a:t>
            </a:r>
            <a:r>
              <a:rPr kumimoji="0" lang="fr-FR" altLang="fr-FR" sz="105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busy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fr-FR" altLang="fr-FR" sz="105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day</a:t>
            </a:r>
            <a:r>
              <a:rPr kumimoji="0" lang="fr-FR" altLang="fr-FR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900" dirty="0" err="1" smtClean="0">
                <a:solidFill>
                  <a:srgbClr val="1F1F1F"/>
                </a:solidFill>
                <a:latin typeface="inherit"/>
              </a:rPr>
              <a:t>S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earching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and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comparing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salons and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reviews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about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them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is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too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complicated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and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discouraging</a:t>
            </a:r>
            <a:r>
              <a:rPr kumimoji="0" lang="fr-FR" altLang="fr-FR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A4C28-8DF1-4D2B-A595-D5C01DD591D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79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the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majority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of beauty salons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still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operate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on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paper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for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their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apointments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in the digital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age</a:t>
            </a:r>
            <a:r>
              <a:rPr kumimoji="0" lang="fr-FR" altLang="fr-FR" sz="12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fr-FR" altLang="fr-FR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1050" dirty="0" err="1" smtClean="0">
                <a:latin typeface="Arial" panose="020B0604020202020204" pitchFamily="34" charset="0"/>
              </a:rPr>
              <a:t>It’s</a:t>
            </a:r>
            <a:r>
              <a:rPr lang="fr-FR" altLang="fr-FR" sz="1050" dirty="0" smtClean="0">
                <a:latin typeface="Arial" panose="020B0604020202020204" pitchFamily="34" charset="0"/>
              </a:rPr>
              <a:t> </a:t>
            </a:r>
            <a:r>
              <a:rPr lang="en-US" sz="1050" dirty="0" smtClean="0"/>
              <a:t>grossly inefficient at </a:t>
            </a:r>
            <a:r>
              <a:rPr lang="en-US" sz="1100" dirty="0" smtClean="0"/>
              <a:t>sharing</a:t>
            </a:r>
            <a:r>
              <a:rPr lang="en-US" sz="1050" dirty="0" smtClean="0"/>
              <a:t> and syncing information and are prone to costly human error</a:t>
            </a:r>
            <a:endParaRPr kumimoji="0" lang="fr-FR" altLang="fr-FR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1050" dirty="0" smtClean="0">
                <a:solidFill>
                  <a:srgbClr val="1F1F1F"/>
                </a:solidFill>
                <a:latin typeface="inherit"/>
              </a:rPr>
              <a:t>There </a:t>
            </a:r>
            <a:r>
              <a:rPr lang="fr-FR" altLang="fr-FR" sz="1050" dirty="0" err="1" smtClean="0">
                <a:solidFill>
                  <a:srgbClr val="1F1F1F"/>
                </a:solidFill>
                <a:latin typeface="inherit"/>
              </a:rPr>
              <a:t>is</a:t>
            </a:r>
            <a:r>
              <a:rPr lang="fr-FR" altLang="fr-FR" sz="1050" dirty="0" smtClean="0">
                <a:solidFill>
                  <a:srgbClr val="1F1F1F"/>
                </a:solidFill>
                <a:latin typeface="inherit"/>
              </a:rPr>
              <a:t> a </a:t>
            </a:r>
            <a:r>
              <a:rPr lang="fr-FR" altLang="fr-FR" sz="1050" dirty="0" err="1" smtClean="0">
                <a:solidFill>
                  <a:srgbClr val="1F1F1F"/>
                </a:solidFill>
                <a:latin typeface="inherit"/>
              </a:rPr>
              <a:t>strong</a:t>
            </a:r>
            <a:r>
              <a:rPr lang="fr-FR" altLang="fr-FR" sz="1050" dirty="0" smtClean="0">
                <a:solidFill>
                  <a:srgbClr val="1F1F1F"/>
                </a:solidFill>
                <a:latin typeface="inherit"/>
              </a:rPr>
              <a:t> </a:t>
            </a:r>
            <a:r>
              <a:rPr lang="fr-FR" altLang="fr-FR" sz="1050" dirty="0" err="1" smtClean="0">
                <a:solidFill>
                  <a:srgbClr val="1F1F1F"/>
                </a:solidFill>
                <a:latin typeface="inherit"/>
              </a:rPr>
              <a:t>demand</a:t>
            </a:r>
            <a:r>
              <a:rPr lang="fr-FR" altLang="fr-FR" sz="1050" dirty="0" smtClean="0">
                <a:solidFill>
                  <a:srgbClr val="1F1F1F"/>
                </a:solidFill>
                <a:latin typeface="inherit"/>
              </a:rPr>
              <a:t> for a « one-stop-shop » online Hub on </a:t>
            </a:r>
            <a:r>
              <a:rPr lang="fr-FR" altLang="fr-FR" sz="1050" dirty="0" err="1" smtClean="0">
                <a:solidFill>
                  <a:srgbClr val="1F1F1F"/>
                </a:solidFill>
                <a:latin typeface="inherit"/>
              </a:rPr>
              <a:t>this</a:t>
            </a:r>
            <a:r>
              <a:rPr lang="fr-FR" altLang="fr-FR" sz="1050" dirty="0" smtClean="0">
                <a:solidFill>
                  <a:srgbClr val="1F1F1F"/>
                </a:solidFill>
                <a:latin typeface="inherit"/>
              </a:rPr>
              <a:t> </a:t>
            </a:r>
            <a:r>
              <a:rPr lang="fr-FR" altLang="fr-FR" sz="1050" dirty="0" err="1" smtClean="0">
                <a:solidFill>
                  <a:srgbClr val="1F1F1F"/>
                </a:solidFill>
                <a:latin typeface="inherit"/>
              </a:rPr>
              <a:t>professionnal</a:t>
            </a:r>
            <a:r>
              <a:rPr lang="fr-FR" altLang="fr-FR" sz="1050" dirty="0" smtClean="0">
                <a:solidFill>
                  <a:srgbClr val="1F1F1F"/>
                </a:solidFill>
                <a:latin typeface="inherit"/>
              </a:rPr>
              <a:t> </a:t>
            </a:r>
            <a:r>
              <a:rPr lang="fr-FR" altLang="fr-FR" sz="1050" dirty="0" err="1" smtClean="0">
                <a:solidFill>
                  <a:srgbClr val="1F1F1F"/>
                </a:solidFill>
                <a:latin typeface="inherit"/>
              </a:rPr>
              <a:t>field</a:t>
            </a:r>
            <a:r>
              <a:rPr kumimoji="0" lang="fr-FR" altLang="fr-FR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A4C28-8DF1-4D2B-A595-D5C01DD591D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25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 Promises to end the dependence on paper pencil and put salons in control with a user-friendly interface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15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It’s not just an online scheduler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15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real salon management tool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5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It will allows to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manage better stylists and services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promote </a:t>
            </a:r>
            <a:r>
              <a:rPr lang="en-US" kern="150" dirty="0" smtClean="0">
                <a:solidFill>
                  <a:srgbClr val="000000"/>
                </a:solidFill>
                <a:latin typeface="Calibri" panose="020F0502020204030204" pitchFamily="34" charset="0"/>
                <a:ea typeface="Noto Sans CJK SC Regular"/>
                <a:cs typeface="FreeSans"/>
              </a:rPr>
              <a:t>sales</a:t>
            </a:r>
            <a:r>
              <a:rPr lang="en-US" kern="1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to customers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track customer feedback, satisfactions </a:t>
            </a:r>
            <a:r>
              <a:rPr lang="en-US" kern="15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 ratings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A4C28-8DF1-4D2B-A595-D5C01DD591D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33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5868" y="999596"/>
            <a:ext cx="10532532" cy="1786467"/>
          </a:xfrm>
        </p:spPr>
        <p:txBody>
          <a:bodyPr/>
          <a:lstStyle/>
          <a:p>
            <a:pPr algn="ctr"/>
            <a:r>
              <a:rPr lang="fr-FR" b="1" u="sng" dirty="0" err="1" smtClean="0"/>
              <a:t>SalonBook</a:t>
            </a:r>
            <a:r>
              <a:rPr lang="fr-FR" b="1" u="sng" dirty="0" smtClean="0"/>
              <a:t> management </a:t>
            </a:r>
            <a:r>
              <a:rPr lang="fr-FR" b="1" u="sng" dirty="0" err="1" smtClean="0"/>
              <a:t>app</a:t>
            </a:r>
            <a:r>
              <a:rPr lang="fr-FR" b="1" u="sng" dirty="0" smtClean="0"/>
              <a:t>:</a:t>
            </a:r>
            <a:endParaRPr lang="fr-FR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12167" y="3022135"/>
            <a:ext cx="8439896" cy="601599"/>
          </a:xfrm>
        </p:spPr>
        <p:txBody>
          <a:bodyPr>
            <a:noAutofit/>
          </a:bodyPr>
          <a:lstStyle/>
          <a:p>
            <a:r>
              <a:rPr lang="fr-FR" sz="3200" dirty="0" smtClean="0"/>
              <a:t>It Institute for </a:t>
            </a:r>
            <a:r>
              <a:rPr lang="fr-FR" sz="3200" dirty="0" err="1" smtClean="0"/>
              <a:t>daily</a:t>
            </a:r>
            <a:r>
              <a:rPr lang="fr-FR" sz="3200" dirty="0" smtClean="0"/>
              <a:t> life </a:t>
            </a:r>
            <a:r>
              <a:rPr lang="fr-FR" sz="3200" dirty="0" err="1" smtClean="0"/>
              <a:t>improvement</a:t>
            </a:r>
            <a:endParaRPr lang="fr-FR" sz="3200" dirty="0"/>
          </a:p>
        </p:txBody>
      </p:sp>
      <p:sp>
        <p:nvSpPr>
          <p:cNvPr id="4" name="ZoneTexte 3"/>
          <p:cNvSpPr txBox="1"/>
          <p:nvPr/>
        </p:nvSpPr>
        <p:spPr>
          <a:xfrm>
            <a:off x="10540538" y="299258"/>
            <a:ext cx="47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</a:rPr>
              <a:t>1</a:t>
            </a:r>
            <a:endParaRPr lang="fr-F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need</a:t>
            </a:r>
            <a:r>
              <a:rPr lang="fr-FR" dirty="0" smtClean="0"/>
              <a:t> for </a:t>
            </a:r>
            <a:r>
              <a:rPr lang="fr-FR" dirty="0" err="1" smtClean="0"/>
              <a:t>customers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540538" y="299258"/>
            <a:ext cx="47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2</a:t>
            </a:r>
            <a:endParaRPr lang="fr-FR" sz="4000" dirty="0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" y="2321168"/>
            <a:ext cx="2828192" cy="169691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46" y="2321168"/>
            <a:ext cx="2466975" cy="18478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52" y="3078771"/>
            <a:ext cx="2817935" cy="187862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70" y="4633858"/>
            <a:ext cx="2143125" cy="214312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46" y="4354074"/>
            <a:ext cx="2856779" cy="24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6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need</a:t>
            </a:r>
            <a:r>
              <a:rPr lang="fr-FR" dirty="0" smtClean="0"/>
              <a:t> for </a:t>
            </a:r>
            <a:r>
              <a:rPr lang="fr-FR" dirty="0" err="1" smtClean="0"/>
              <a:t>professionals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540538" y="299258"/>
            <a:ext cx="47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3</a:t>
            </a:r>
            <a:endParaRPr lang="fr-FR" sz="4000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6" y="2321170"/>
            <a:ext cx="3686779" cy="245723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31" y="2404696"/>
            <a:ext cx="2667000" cy="17145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3"/>
          <a:stretch/>
        </p:blipFill>
        <p:spPr>
          <a:xfrm>
            <a:off x="5354801" y="2404697"/>
            <a:ext cx="3144430" cy="161338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01" y="4474045"/>
            <a:ext cx="4692162" cy="20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9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SalonBook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answer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0540538" y="299258"/>
            <a:ext cx="47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4</a:t>
            </a:r>
            <a:endParaRPr lang="fr-FR" sz="4000" dirty="0">
              <a:solidFill>
                <a:schemeClr val="bg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488222"/>
            <a:ext cx="3065431" cy="203578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58" y="2358451"/>
            <a:ext cx="1931377" cy="144853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94" y="2358451"/>
            <a:ext cx="1536427" cy="1536427"/>
          </a:xfrm>
          <a:prstGeom prst="rect">
            <a:avLst/>
          </a:prstGeom>
        </p:spPr>
      </p:pic>
      <p:sp>
        <p:nvSpPr>
          <p:cNvPr id="20" name="Flèche droite 19"/>
          <p:cNvSpPr/>
          <p:nvPr/>
        </p:nvSpPr>
        <p:spPr>
          <a:xfrm>
            <a:off x="8219171" y="2849457"/>
            <a:ext cx="972824" cy="949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94" y="2242164"/>
            <a:ext cx="2527900" cy="25279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938" y="4546224"/>
            <a:ext cx="2133600" cy="2143125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26" y="4524006"/>
            <a:ext cx="4033912" cy="2241062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74" y="4967654"/>
            <a:ext cx="2847975" cy="1600200"/>
          </a:xfrm>
          <a:prstGeom prst="rect">
            <a:avLst/>
          </a:prstGeom>
        </p:spPr>
      </p:pic>
      <p:sp>
        <p:nvSpPr>
          <p:cNvPr id="25" name="Virage 24"/>
          <p:cNvSpPr/>
          <p:nvPr/>
        </p:nvSpPr>
        <p:spPr>
          <a:xfrm rot="10800000">
            <a:off x="10888963" y="4576760"/>
            <a:ext cx="650631" cy="132763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attention!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540538" y="299258"/>
            <a:ext cx="47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5</a:t>
            </a:r>
            <a:endParaRPr lang="fr-FR" sz="4000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94" y="2513279"/>
            <a:ext cx="6844167" cy="38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79</TotalTime>
  <Words>165</Words>
  <Application>Microsoft Office PowerPoint</Application>
  <PresentationFormat>Grand écran</PresentationFormat>
  <Paragraphs>35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 Gothic</vt:lpstr>
      <vt:lpstr>FreeSans</vt:lpstr>
      <vt:lpstr>inherit</vt:lpstr>
      <vt:lpstr>Noto Sans CJK SC Regular</vt:lpstr>
      <vt:lpstr>Wingdings 3</vt:lpstr>
      <vt:lpstr>Salle d’ions</vt:lpstr>
      <vt:lpstr>SalonBook management app:</vt:lpstr>
      <vt:lpstr>The need for customers:</vt:lpstr>
      <vt:lpstr>The need for professionals</vt:lpstr>
      <vt:lpstr>SalonBook is the answer: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SalonBook management app:</dc:title>
  <dc:creator>Gabriel Nicouleau</dc:creator>
  <cp:lastModifiedBy>Gabriel Nicouleau</cp:lastModifiedBy>
  <cp:revision>9</cp:revision>
  <dcterms:created xsi:type="dcterms:W3CDTF">2024-10-31T13:32:44Z</dcterms:created>
  <dcterms:modified xsi:type="dcterms:W3CDTF">2024-10-31T14:52:33Z</dcterms:modified>
</cp:coreProperties>
</file>