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1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0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5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5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0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1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E864-9833-4AB1-981A-0FEE2C59E64B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DB5C-EB01-4323-84AD-77C9A2F31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32662" y="399011"/>
            <a:ext cx="43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Berlin Sans FB" panose="020E0602020502020306" pitchFamily="34" charset="0"/>
              </a:rPr>
              <a:t>Présentation:</a:t>
            </a:r>
            <a:endParaRPr lang="fr-FR" sz="3600" u="sng" dirty="0">
              <a:latin typeface="Berlin Sans FB" panose="020E0602020502020306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38102" y="1401485"/>
            <a:ext cx="30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Brasserie Bibine </a:t>
            </a:r>
            <a:r>
              <a:rPr lang="fr-FR" sz="1400" dirty="0" smtClean="0">
                <a:latin typeface="Berlin Sans FB" panose="020E0602020502020306" pitchFamily="34" charset="0"/>
              </a:rPr>
              <a:t>SARL</a:t>
            </a:r>
            <a:r>
              <a:rPr lang="fr-FR" sz="2400" dirty="0" smtClean="0">
                <a:latin typeface="Berlin Sans FB" panose="020E0602020502020306" pitchFamily="34" charset="0"/>
              </a:rPr>
              <a:t> 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38102" y="4240866"/>
            <a:ext cx="38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3  Brasseurs associés: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8627" y="1463040"/>
            <a:ext cx="199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Fondée en 2021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16190" y="1463040"/>
            <a:ext cx="211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C.A. 150.000€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8640" y="2198890"/>
            <a:ext cx="2335877" cy="18121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55468" y="2381702"/>
            <a:ext cx="1637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4 bières:</a:t>
            </a:r>
          </a:p>
          <a:p>
            <a:r>
              <a:rPr lang="fr-FR" sz="1600" dirty="0" smtClean="0">
                <a:latin typeface="Berlin Sans FB" panose="020E0602020502020306" pitchFamily="34" charset="0"/>
              </a:rPr>
              <a:t>-blanche</a:t>
            </a:r>
          </a:p>
          <a:p>
            <a:r>
              <a:rPr lang="fr-FR" sz="1600" dirty="0" smtClean="0">
                <a:latin typeface="Berlin Sans FB" panose="020E0602020502020306" pitchFamily="34" charset="0"/>
              </a:rPr>
              <a:t>-blonde</a:t>
            </a:r>
          </a:p>
          <a:p>
            <a:r>
              <a:rPr lang="fr-FR" sz="1600" dirty="0" smtClean="0">
                <a:latin typeface="Berlin Sans FB" panose="020E0602020502020306" pitchFamily="34" charset="0"/>
              </a:rPr>
              <a:t>-ambrée</a:t>
            </a:r>
          </a:p>
          <a:p>
            <a:r>
              <a:rPr lang="fr-FR" sz="1600" dirty="0" smtClean="0">
                <a:latin typeface="Berlin Sans FB" panose="020E0602020502020306" pitchFamily="34" charset="0"/>
              </a:rPr>
              <a:t>-IPA</a:t>
            </a:r>
            <a:endParaRPr lang="fr-FR" sz="1600" dirty="0">
              <a:latin typeface="Berlin Sans FB" panose="020E0602020502020306" pitchFamily="34" charset="0"/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2971800" y="2801389"/>
            <a:ext cx="1159625" cy="764771"/>
          </a:xfrm>
          <a:prstGeom prst="left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281055" y="2198890"/>
            <a:ext cx="2377440" cy="18743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588627" y="2381702"/>
            <a:ext cx="1862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Valeurs: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>
                <a:latin typeface="Berlin Sans FB" panose="020E0602020502020306" pitchFamily="34" charset="0"/>
              </a:rPr>
              <a:t>Locavore</a:t>
            </a:r>
            <a:endParaRPr lang="fr-FR" sz="1600" dirty="0" smtClean="0">
              <a:latin typeface="Berlin Sans FB" panose="020E0602020502020306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Berlin Sans FB" panose="020E0602020502020306" pitchFamily="34" charset="0"/>
              </a:rPr>
              <a:t>Raisonné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Berlin Sans FB" panose="020E0602020502020306" pitchFamily="34" charset="0"/>
              </a:rPr>
              <a:t>Qualité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Berlin Sans FB" panose="020E0602020502020306" pitchFamily="34" charset="0"/>
              </a:rPr>
              <a:t>Savoir-faire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6841375" y="2535382"/>
            <a:ext cx="964276" cy="1030778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919755" y="2535382"/>
            <a:ext cx="1234049" cy="1030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67606" y="2593708"/>
            <a:ext cx="133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Berlin Sans FB" panose="020E0602020502020306" pitchFamily="34" charset="0"/>
              </a:rPr>
              <a:t>Local</a:t>
            </a:r>
          </a:p>
          <a:p>
            <a:pPr algn="ctr"/>
            <a:r>
              <a:rPr lang="fr-FR" sz="1600" dirty="0" smtClean="0">
                <a:latin typeface="Berlin Sans FB" panose="020E0602020502020306" pitchFamily="34" charset="0"/>
              </a:rPr>
              <a:t>Sur</a:t>
            </a:r>
          </a:p>
          <a:p>
            <a:pPr algn="ctr"/>
            <a:r>
              <a:rPr lang="fr-FR" sz="1600" dirty="0" smtClean="0">
                <a:latin typeface="Berlin Sans FB" panose="020E0602020502020306" pitchFamily="34" charset="0"/>
              </a:rPr>
              <a:t>Toulouse</a:t>
            </a:r>
            <a:endParaRPr lang="fr-FR" sz="1600" dirty="0">
              <a:latin typeface="Berlin Sans FB" panose="020E0602020502020306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57" y="2904909"/>
            <a:ext cx="578124" cy="578124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0137371" y="1350406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0137371" y="2496463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0137371" y="3663440"/>
            <a:ext cx="1737360" cy="102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0332720" y="1663095"/>
            <a:ext cx="138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Production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332720" y="2808013"/>
            <a:ext cx="147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erlin Sans FB" panose="020E0602020502020306" pitchFamily="34" charset="0"/>
              </a:rPr>
              <a:t>D</a:t>
            </a:r>
            <a:r>
              <a:rPr lang="fr-FR" sz="2000" dirty="0" smtClean="0">
                <a:latin typeface="Berlin Sans FB" panose="020E0602020502020306" pitchFamily="34" charset="0"/>
              </a:rPr>
              <a:t>istribution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311938" y="3976129"/>
            <a:ext cx="156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Berlin Sans FB" panose="020E0602020502020306" pitchFamily="34" charset="0"/>
              </a:rPr>
              <a:t>Dégustation</a:t>
            </a:r>
            <a:endParaRPr lang="fr-FR" sz="2000" dirty="0">
              <a:latin typeface="Berlin Sans FB" panose="020E0602020502020306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9205953" y="2898761"/>
            <a:ext cx="921773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 rot="19944808">
            <a:off x="8984546" y="2254628"/>
            <a:ext cx="1186581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 rot="1829953">
            <a:off x="9009956" y="3608910"/>
            <a:ext cx="1189272" cy="23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499950" y="5178887"/>
            <a:ext cx="233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Émilie </a:t>
            </a:r>
            <a:r>
              <a:rPr lang="fr-FR" dirty="0" err="1" smtClean="0">
                <a:latin typeface="Berlin Sans FB" panose="020E0602020502020306" pitchFamily="34" charset="0"/>
              </a:rPr>
              <a:t>Derian</a:t>
            </a:r>
            <a:endParaRPr lang="fr-FR" dirty="0" smtClean="0">
              <a:latin typeface="Berlin Sans FB" panose="020E0602020502020306" pitchFamily="34" charset="0"/>
            </a:endParaRPr>
          </a:p>
          <a:p>
            <a:pPr algn="ctr"/>
            <a:r>
              <a:rPr lang="fr-FR" dirty="0" err="1" smtClean="0">
                <a:latin typeface="Berlin Sans FB" panose="020E0602020502020306" pitchFamily="34" charset="0"/>
              </a:rPr>
              <a:t>Community</a:t>
            </a:r>
            <a:r>
              <a:rPr lang="fr-FR" dirty="0" smtClean="0">
                <a:latin typeface="Berlin Sans FB" panose="020E0602020502020306" pitchFamily="34" charset="0"/>
              </a:rPr>
              <a:t> Manager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72743" y="5172609"/>
            <a:ext cx="28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Thomas </a:t>
            </a:r>
            <a:r>
              <a:rPr lang="fr-FR" dirty="0" err="1" smtClean="0">
                <a:latin typeface="Berlin Sans FB" panose="020E0602020502020306" pitchFamily="34" charset="0"/>
              </a:rPr>
              <a:t>Ciccarella</a:t>
            </a:r>
            <a:endParaRPr lang="fr-FR" dirty="0" smtClean="0">
              <a:latin typeface="Berlin Sans FB" panose="020E0602020502020306" pitchFamily="34" charset="0"/>
            </a:endParaRPr>
          </a:p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Responsable gestion du site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971906" y="5172609"/>
            <a:ext cx="28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Julien </a:t>
            </a:r>
            <a:r>
              <a:rPr lang="fr-FR" dirty="0" err="1" smtClean="0">
                <a:latin typeface="Berlin Sans FB" panose="020E0602020502020306" pitchFamily="34" charset="0"/>
              </a:rPr>
              <a:t>Operon</a:t>
            </a:r>
            <a:endParaRPr lang="fr-FR" dirty="0" smtClean="0">
              <a:latin typeface="Berlin Sans FB" panose="020E0602020502020306" pitchFamily="34" charset="0"/>
            </a:endParaRPr>
          </a:p>
          <a:p>
            <a:pPr algn="ctr"/>
            <a:r>
              <a:rPr lang="fr-FR" dirty="0" smtClean="0">
                <a:latin typeface="Berlin Sans FB" panose="020E0602020502020306" pitchFamily="34" charset="0"/>
              </a:rPr>
              <a:t>Responsable production</a:t>
            </a:r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536779" y="5324301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4588627" y="5324301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720237" y="5328458"/>
            <a:ext cx="13023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21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4</cp:revision>
  <dcterms:created xsi:type="dcterms:W3CDTF">2024-07-11T11:52:10Z</dcterms:created>
  <dcterms:modified xsi:type="dcterms:W3CDTF">2024-07-11T12:15:01Z</dcterms:modified>
</cp:coreProperties>
</file>